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92" r:id="rId3"/>
    <p:sldId id="282" r:id="rId4"/>
    <p:sldId id="291" r:id="rId5"/>
    <p:sldId id="286" r:id="rId6"/>
    <p:sldId id="285" r:id="rId7"/>
    <p:sldId id="287" r:id="rId8"/>
    <p:sldId id="284" r:id="rId9"/>
    <p:sldId id="293" r:id="rId10"/>
    <p:sldId id="294" r:id="rId11"/>
    <p:sldId id="296" r:id="rId12"/>
    <p:sldId id="295" r:id="rId13"/>
    <p:sldId id="297" r:id="rId14"/>
    <p:sldId id="298" r:id="rId15"/>
    <p:sldId id="299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684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90FF"/>
    <a:srgbClr val="98D1FF"/>
    <a:srgbClr val="082A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53"/>
    <p:restoredTop sz="94721"/>
  </p:normalViewPr>
  <p:slideViewPr>
    <p:cSldViewPr snapToGrid="0" showGuides="1">
      <p:cViewPr varScale="1">
        <p:scale>
          <a:sx n="65" d="100"/>
          <a:sy n="65" d="100"/>
        </p:scale>
        <p:origin x="1284" y="54"/>
      </p:cViewPr>
      <p:guideLst>
        <p:guide orient="horz" pos="368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E5EB37-5CEC-47F1-AFDF-2947EFDBEEE9}" type="datetimeFigureOut">
              <a:rPr lang="en-US" smtClean="0"/>
              <a:t>3/8/2017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55EDA3-7604-4FAB-935E-407D178B72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48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69324" y="2733278"/>
            <a:ext cx="5829300" cy="833311"/>
          </a:xfrm>
        </p:spPr>
        <p:txBody>
          <a:bodyPr anchor="t" anchorCtr="0">
            <a:normAutofit/>
          </a:bodyPr>
          <a:lstStyle>
            <a:lvl1pPr algn="l">
              <a:defRPr lang="en-GB" sz="2000" b="1" i="0" kern="1200" dirty="0">
                <a:solidFill>
                  <a:srgbClr val="04295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presentation title</a:t>
            </a:r>
            <a:br>
              <a:rPr lang="en-US" dirty="0"/>
            </a:b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69324" y="3858471"/>
            <a:ext cx="3200400" cy="747839"/>
          </a:xfrm>
        </p:spPr>
        <p:txBody>
          <a:bodyPr>
            <a:normAutofit/>
          </a:bodyPr>
          <a:lstStyle>
            <a:lvl1pPr marL="0" indent="0" algn="l">
              <a:buNone/>
              <a:defRPr lang="en-GB" sz="1600" kern="1200" dirty="0">
                <a:solidFill>
                  <a:srgbClr val="042951"/>
                </a:solidFill>
                <a:latin typeface="Arial"/>
                <a:ea typeface="+mj-ea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date if required</a:t>
            </a:r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12112" y="4710239"/>
            <a:ext cx="444218" cy="1696205"/>
          </a:xfrm>
          <a:prstGeom prst="rect">
            <a:avLst/>
          </a:prstGeom>
        </p:spPr>
      </p:pic>
      <p:pic>
        <p:nvPicPr>
          <p:cNvPr id="8" name="Picture 7" descr="Navitas_logo_strap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028" y="5146444"/>
            <a:ext cx="2071699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9941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able 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79" y="0"/>
            <a:ext cx="9296461" cy="5813387"/>
          </a:xfrm>
          <a:prstGeom prst="rect">
            <a:avLst/>
          </a:prstGeom>
        </p:spPr>
      </p:pic>
      <p:pic>
        <p:nvPicPr>
          <p:cNvPr id="7" name="Picture 6" descr="Navitas_logo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8254" y="6060514"/>
            <a:ext cx="1005233" cy="596023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446088"/>
            <a:ext cx="8229600" cy="849312"/>
          </a:xfrm>
          <a:solidFill>
            <a:schemeClr val="accent3">
              <a:alpha val="50000"/>
            </a:schemeClr>
          </a:solidFill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Contents - click to edit</a:t>
            </a:r>
            <a:endParaRPr lang="en-GB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4381500" y="6400800"/>
            <a:ext cx="381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80DFF91D-159E-4A20-8065-1973CAF9AEEA}" type="slidenum">
              <a:rPr lang="en-GB" sz="1000" smtClean="0">
                <a:solidFill>
                  <a:srgbClr val="17C0D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000" dirty="0">
              <a:solidFill>
                <a:srgbClr val="17C0D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16387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/Q&amp;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Navitas_logo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8254" y="6060514"/>
            <a:ext cx="1005233" cy="596023"/>
          </a:xfrm>
          <a:prstGeom prst="rect">
            <a:avLst/>
          </a:prstGeom>
        </p:spPr>
      </p:pic>
      <p:pic>
        <p:nvPicPr>
          <p:cNvPr id="4" name="Picture 3" descr="swoosh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30023"/>
            <a:ext cx="9144000" cy="3706629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446088"/>
            <a:ext cx="8229600" cy="849312"/>
          </a:xfrm>
        </p:spPr>
        <p:txBody>
          <a:bodyPr/>
          <a:lstStyle>
            <a:lvl1pPr algn="l">
              <a:defRPr baseline="0">
                <a:solidFill>
                  <a:srgbClr val="082A4F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9050" y="0"/>
            <a:ext cx="198963" cy="759720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4381500" y="6400800"/>
            <a:ext cx="381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80DFF91D-159E-4A20-8065-1973CAF9AEEA}" type="slidenum">
              <a:rPr lang="en-GB" sz="1000" smtClean="0">
                <a:solidFill>
                  <a:srgbClr val="17C0D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000" dirty="0">
              <a:solidFill>
                <a:srgbClr val="17C0D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6253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s and Agenda Slide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44000" cy="5837702"/>
          </a:xfrm>
          <a:prstGeom prst="rect">
            <a:avLst/>
          </a:prstGeom>
          <a:solidFill>
            <a:srgbClr val="04295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4295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285750" indent="-285750">
              <a:buSzPct val="90000"/>
              <a:buFontTx/>
              <a:buBlip>
                <a:blip r:embed="rId2"/>
              </a:buBlip>
              <a:defRPr sz="1800"/>
            </a:lvl1pPr>
            <a:lvl2pPr marL="742950" indent="-285750">
              <a:buFontTx/>
              <a:buBlip>
                <a:blip r:embed="rId2"/>
              </a:buBlip>
              <a:defRPr sz="1600"/>
            </a:lvl2pPr>
            <a:lvl3pPr marL="1200150" indent="-285750">
              <a:buFontTx/>
              <a:buBlip>
                <a:blip r:embed="rId2"/>
              </a:buBlip>
              <a:defRPr sz="1400">
                <a:solidFill>
                  <a:schemeClr val="bg1"/>
                </a:solidFill>
              </a:defRPr>
            </a:lvl3pPr>
            <a:lvl4pPr marL="1543050" indent="-171450">
              <a:buFontTx/>
              <a:buBlip>
                <a:blip r:embed="rId2"/>
              </a:buBlip>
              <a:defRPr sz="1200"/>
            </a:lvl4pPr>
            <a:lvl5pPr marL="2000250" indent="-171450">
              <a:buFontTx/>
              <a:buBlip>
                <a:blip r:embed="rId2"/>
              </a:buBlip>
              <a:defRPr sz="1200"/>
            </a:lvl5pPr>
            <a:lvl6pPr marL="2514600" indent="-228600">
              <a:buFontTx/>
              <a:buBlip>
                <a:blip r:embed="rId2"/>
              </a:buBlip>
              <a:defRPr sz="1200">
                <a:solidFill>
                  <a:schemeClr val="bg1"/>
                </a:solidFill>
              </a:defRPr>
            </a:lvl6pPr>
            <a:lvl7pPr marL="2971800" indent="-228600">
              <a:buFontTx/>
              <a:buBlip>
                <a:blip r:embed="rId2"/>
              </a:buBlip>
              <a:defRPr sz="1200">
                <a:solidFill>
                  <a:schemeClr val="bg1"/>
                </a:solidFill>
              </a:defRPr>
            </a:lvl7pPr>
            <a:lvl8pPr marL="3429000" indent="-228600">
              <a:buFontTx/>
              <a:buBlip>
                <a:blip r:embed="rId2"/>
              </a:buBlip>
              <a:defRPr sz="1200">
                <a:solidFill>
                  <a:schemeClr val="bg1"/>
                </a:solidFill>
              </a:defRPr>
            </a:lvl8pPr>
            <a:lvl9pPr marL="3886200" indent="-228600">
              <a:buFontTx/>
              <a:buBlip>
                <a:blip r:embed="rId2"/>
              </a:buBlip>
              <a:defRPr sz="12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Sub bullet</a:t>
            </a:r>
          </a:p>
          <a:p>
            <a:pPr lvl="2"/>
            <a:r>
              <a:rPr lang="en-US" dirty="0"/>
              <a:t>the</a:t>
            </a:r>
          </a:p>
          <a:p>
            <a:pPr lvl="3"/>
            <a:r>
              <a:rPr lang="en-US" dirty="0"/>
              <a:t>The</a:t>
            </a:r>
          </a:p>
          <a:p>
            <a:pPr lvl="4"/>
            <a:r>
              <a:rPr lang="en-US" dirty="0"/>
              <a:t>The</a:t>
            </a:r>
          </a:p>
          <a:p>
            <a:pPr lvl="5"/>
            <a:r>
              <a:rPr lang="en-US" dirty="0"/>
              <a:t>The</a:t>
            </a:r>
          </a:p>
          <a:p>
            <a:pPr lvl="6"/>
            <a:r>
              <a:rPr lang="en-US" dirty="0"/>
              <a:t>the</a:t>
            </a:r>
          </a:p>
          <a:p>
            <a:pPr lvl="7"/>
            <a:r>
              <a:rPr lang="en-US" dirty="0"/>
              <a:t>the</a:t>
            </a:r>
          </a:p>
          <a:p>
            <a:pPr lvl="8"/>
            <a:r>
              <a:rPr lang="en-US" dirty="0"/>
              <a:t>the</a:t>
            </a:r>
          </a:p>
          <a:p>
            <a:pPr lvl="8"/>
            <a:r>
              <a:rPr lang="en-US" dirty="0"/>
              <a:t>the</a:t>
            </a:r>
          </a:p>
          <a:p>
            <a:pPr lvl="8"/>
            <a:endParaRPr lang="en-US" dirty="0"/>
          </a:p>
          <a:p>
            <a:pPr lvl="2"/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9050" y="0"/>
            <a:ext cx="198963" cy="759720"/>
          </a:xfrm>
          <a:prstGeom prst="rect">
            <a:avLst/>
          </a:prstGeom>
        </p:spPr>
      </p:pic>
      <p:pic>
        <p:nvPicPr>
          <p:cNvPr id="9" name="Picture 8" descr="Navitas_logo.png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8254" y="6060514"/>
            <a:ext cx="1005233" cy="596023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4381500" y="6400800"/>
            <a:ext cx="381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80DFF91D-159E-4A20-8065-1973CAF9AEEA}" type="slidenum">
              <a:rPr lang="en-GB" sz="1000" smtClean="0">
                <a:solidFill>
                  <a:srgbClr val="17C0D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000" dirty="0">
              <a:solidFill>
                <a:srgbClr val="17C0D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64804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resentation Slide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 baseline="0">
                <a:solidFill>
                  <a:srgbClr val="082A4F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285750" indent="-285750">
              <a:buFontTx/>
              <a:buBlip>
                <a:blip r:embed="rId2"/>
              </a:buBlip>
              <a:defRPr sz="1800">
                <a:solidFill>
                  <a:srgbClr val="082A4F"/>
                </a:solidFill>
              </a:defRPr>
            </a:lvl1pPr>
            <a:lvl2pPr marL="742950" indent="-285750">
              <a:buFontTx/>
              <a:buBlip>
                <a:blip r:embed="rId2"/>
              </a:buBlip>
              <a:defRPr sz="1600">
                <a:solidFill>
                  <a:srgbClr val="082A4F"/>
                </a:solidFill>
              </a:defRPr>
            </a:lvl2pPr>
            <a:lvl3pPr marL="1143000" indent="-228600">
              <a:buFontTx/>
              <a:buBlip>
                <a:blip r:embed="rId2"/>
              </a:buBlip>
              <a:defRPr sz="1600">
                <a:solidFill>
                  <a:schemeClr val="tx1"/>
                </a:solidFill>
              </a:defRPr>
            </a:lvl3pPr>
            <a:lvl4pPr marL="1600200" indent="-228600">
              <a:buFontTx/>
              <a:buBlip>
                <a:blip r:embed="rId2"/>
              </a:buBlip>
              <a:defRPr>
                <a:solidFill>
                  <a:schemeClr val="tx1"/>
                </a:solidFill>
              </a:defRPr>
            </a:lvl4pPr>
            <a:lvl5pPr marL="2057400" indent="-228600">
              <a:buFontTx/>
              <a:buBlip>
                <a:blip r:embed="rId2"/>
              </a:buBlip>
              <a:defRPr>
                <a:solidFill>
                  <a:schemeClr val="tx1"/>
                </a:solidFill>
              </a:defRPr>
            </a:lvl5pPr>
            <a:lvl6pPr marL="2514600" indent="-228600">
              <a:buFontTx/>
              <a:buBlip>
                <a:blip r:embed="rId2"/>
              </a:buBlip>
              <a:defRPr sz="1200"/>
            </a:lvl6pPr>
            <a:lvl7pPr marL="2971800" indent="-228600">
              <a:buFontTx/>
              <a:buBlip>
                <a:blip r:embed="rId2"/>
              </a:buBlip>
              <a:defRPr sz="1200"/>
            </a:lvl7pPr>
            <a:lvl8pPr marL="3429000" indent="-228600">
              <a:buFontTx/>
              <a:buBlip>
                <a:blip r:embed="rId2"/>
              </a:buBlip>
              <a:defRPr sz="1200"/>
            </a:lvl8pPr>
            <a:lvl9pPr marL="3886200" indent="-228600">
              <a:buFontTx/>
              <a:buBlip>
                <a:blip r:embed="rId2"/>
              </a:buBlip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Sub bullet</a:t>
            </a:r>
          </a:p>
          <a:p>
            <a:pPr lvl="2"/>
            <a:r>
              <a:rPr lang="en-US" dirty="0"/>
              <a:t>the</a:t>
            </a:r>
          </a:p>
          <a:p>
            <a:pPr lvl="3"/>
            <a:r>
              <a:rPr lang="en-US" dirty="0"/>
              <a:t>The</a:t>
            </a:r>
          </a:p>
          <a:p>
            <a:pPr lvl="4"/>
            <a:r>
              <a:rPr lang="en-US" dirty="0"/>
              <a:t>The</a:t>
            </a:r>
          </a:p>
          <a:p>
            <a:pPr lvl="5"/>
            <a:r>
              <a:rPr lang="en-US" dirty="0"/>
              <a:t>The</a:t>
            </a:r>
          </a:p>
          <a:p>
            <a:pPr lvl="6"/>
            <a:r>
              <a:rPr lang="en-US" dirty="0"/>
              <a:t>the</a:t>
            </a:r>
          </a:p>
          <a:p>
            <a:pPr lvl="7"/>
            <a:r>
              <a:rPr lang="en-US" dirty="0"/>
              <a:t>the</a:t>
            </a:r>
          </a:p>
          <a:p>
            <a:pPr lvl="8"/>
            <a:r>
              <a:rPr lang="en-US" dirty="0"/>
              <a:t>the</a:t>
            </a:r>
          </a:p>
          <a:p>
            <a:pPr lvl="8"/>
            <a:r>
              <a:rPr lang="en-US" dirty="0"/>
              <a:t>the</a:t>
            </a:r>
          </a:p>
          <a:p>
            <a:pPr lvl="8"/>
            <a:endParaRPr lang="en-US" dirty="0"/>
          </a:p>
          <a:p>
            <a:pPr lvl="2"/>
            <a:endParaRPr lang="en-US" dirty="0"/>
          </a:p>
          <a:p>
            <a:pPr lvl="6"/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9050" y="0"/>
            <a:ext cx="198963" cy="759720"/>
          </a:xfrm>
          <a:prstGeom prst="rect">
            <a:avLst/>
          </a:prstGeom>
        </p:spPr>
      </p:pic>
      <p:pic>
        <p:nvPicPr>
          <p:cNvPr id="6" name="Picture 5" descr="Navitas_logo.png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8254" y="6060514"/>
            <a:ext cx="1005233" cy="596023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4381500" y="6400800"/>
            <a:ext cx="381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80DFF91D-159E-4A20-8065-1973CAF9AEEA}" type="slidenum">
              <a:rPr lang="en-GB" sz="1000" smtClean="0">
                <a:solidFill>
                  <a:srgbClr val="17C0D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000" dirty="0">
              <a:solidFill>
                <a:srgbClr val="17C0D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7928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Slide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 baseline="0">
                <a:solidFill>
                  <a:srgbClr val="082A4F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9050" y="0"/>
            <a:ext cx="198963" cy="759720"/>
          </a:xfrm>
          <a:prstGeom prst="rect">
            <a:avLst/>
          </a:prstGeom>
        </p:spPr>
      </p:pic>
      <p:pic>
        <p:nvPicPr>
          <p:cNvPr id="6" name="Picture 5" descr="Navitas_logo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8254" y="6060514"/>
            <a:ext cx="1005233" cy="596023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4381500" y="6400800"/>
            <a:ext cx="381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80DFF91D-159E-4A20-8065-1973CAF9AEEA}" type="slidenum">
              <a:rPr lang="en-GB" sz="1000" smtClean="0">
                <a:solidFill>
                  <a:srgbClr val="17C0D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000" dirty="0">
              <a:solidFill>
                <a:srgbClr val="17C0D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428751"/>
            <a:ext cx="8229600" cy="4286250"/>
          </a:xfrm>
        </p:spPr>
        <p:txBody>
          <a:bodyPr>
            <a:normAutofit/>
          </a:bodyPr>
          <a:lstStyle>
            <a:lvl1pPr marL="285750" indent="-285750">
              <a:buFontTx/>
              <a:buBlip>
                <a:blip r:embed="rId4"/>
              </a:buBlip>
              <a:defRPr sz="1800">
                <a:solidFill>
                  <a:srgbClr val="082A4F"/>
                </a:solidFill>
              </a:defRPr>
            </a:lvl1pPr>
            <a:lvl2pPr marL="742950" indent="-285750">
              <a:buFontTx/>
              <a:buBlip>
                <a:blip r:embed="rId4"/>
              </a:buBlip>
              <a:defRPr sz="1600">
                <a:solidFill>
                  <a:srgbClr val="082A4F"/>
                </a:solidFill>
              </a:defRPr>
            </a:lvl2pPr>
            <a:lvl3pPr marL="1143000" indent="-228600">
              <a:buFontTx/>
              <a:buBlip>
                <a:blip r:embed="rId4"/>
              </a:buBlip>
              <a:defRPr sz="1600">
                <a:solidFill>
                  <a:schemeClr val="tx1"/>
                </a:solidFill>
              </a:defRPr>
            </a:lvl3pPr>
            <a:lvl4pPr marL="1600200" indent="-228600">
              <a:buFontTx/>
              <a:buBlip>
                <a:blip r:embed="rId4"/>
              </a:buBlip>
              <a:defRPr>
                <a:solidFill>
                  <a:schemeClr val="tx1"/>
                </a:solidFill>
              </a:defRPr>
            </a:lvl4pPr>
            <a:lvl5pPr marL="2057400" indent="-228600">
              <a:buFontTx/>
              <a:buBlip>
                <a:blip r:embed="rId4"/>
              </a:buBlip>
              <a:defRPr>
                <a:solidFill>
                  <a:schemeClr val="tx1"/>
                </a:solidFill>
              </a:defRPr>
            </a:lvl5pPr>
            <a:lvl6pPr marL="2514600" indent="-228600">
              <a:buFontTx/>
              <a:buBlip>
                <a:blip r:embed="rId4"/>
              </a:buBlip>
              <a:defRPr sz="1200"/>
            </a:lvl6pPr>
            <a:lvl7pPr marL="2971800" indent="-228600">
              <a:buFontTx/>
              <a:buBlip>
                <a:blip r:embed="rId4"/>
              </a:buBlip>
              <a:defRPr sz="1200"/>
            </a:lvl7pPr>
            <a:lvl8pPr marL="3429000" indent="-228600">
              <a:buFontTx/>
              <a:buBlip>
                <a:blip r:embed="rId4"/>
              </a:buBlip>
              <a:defRPr sz="1200"/>
            </a:lvl8pPr>
            <a:lvl9pPr marL="3886200" indent="-228600">
              <a:buFontTx/>
              <a:buBlip>
                <a:blip r:embed="rId4"/>
              </a:buBlip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Sub bullet</a:t>
            </a:r>
          </a:p>
          <a:p>
            <a:pPr lvl="2"/>
            <a:r>
              <a:rPr lang="en-US" dirty="0"/>
              <a:t>the</a:t>
            </a:r>
          </a:p>
          <a:p>
            <a:pPr lvl="3"/>
            <a:r>
              <a:rPr lang="en-US" dirty="0"/>
              <a:t>The</a:t>
            </a:r>
          </a:p>
          <a:p>
            <a:pPr lvl="4"/>
            <a:r>
              <a:rPr lang="en-US" dirty="0"/>
              <a:t>The</a:t>
            </a:r>
          </a:p>
          <a:p>
            <a:pPr lvl="5"/>
            <a:r>
              <a:rPr lang="en-US" dirty="0"/>
              <a:t>The</a:t>
            </a:r>
          </a:p>
          <a:p>
            <a:pPr lvl="6"/>
            <a:r>
              <a:rPr lang="en-US" dirty="0"/>
              <a:t>the</a:t>
            </a:r>
          </a:p>
          <a:p>
            <a:pPr lvl="7"/>
            <a:r>
              <a:rPr lang="en-US" dirty="0"/>
              <a:t>the</a:t>
            </a:r>
          </a:p>
          <a:p>
            <a:pPr lvl="8"/>
            <a:r>
              <a:rPr lang="en-US" dirty="0"/>
              <a:t>the</a:t>
            </a:r>
          </a:p>
          <a:p>
            <a:pPr lvl="8"/>
            <a:r>
              <a:rPr lang="en-US" dirty="0"/>
              <a:t>the</a:t>
            </a:r>
          </a:p>
          <a:p>
            <a:pPr lvl="8"/>
            <a:endParaRPr lang="en-US" dirty="0"/>
          </a:p>
          <a:p>
            <a:pPr lvl="2"/>
            <a:endParaRPr lang="en-US" dirty="0"/>
          </a:p>
          <a:p>
            <a:pPr lvl="6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219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and Agenda Slide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44000" cy="5837702"/>
          </a:xfrm>
          <a:prstGeom prst="rect">
            <a:avLst/>
          </a:prstGeom>
          <a:solidFill>
            <a:srgbClr val="04295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dirty="0">
              <a:solidFill>
                <a:srgbClr val="04295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dirty="0"/>
              <a:t>Contents - click to edit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7200" y="1600201"/>
            <a:ext cx="4038600" cy="443752"/>
          </a:xfrm>
        </p:spPr>
        <p:txBody>
          <a:bodyPr/>
          <a:lstStyle>
            <a:lvl1pPr marL="0" indent="0">
              <a:buNone/>
              <a:defRPr sz="1800" b="1" baseline="0"/>
            </a:lvl1pPr>
            <a:lvl2pPr marL="457200" indent="0">
              <a:buNone/>
              <a:defRPr sz="16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Header	– click to edit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9050" y="0"/>
            <a:ext cx="198963" cy="759720"/>
          </a:xfrm>
          <a:prstGeom prst="rect">
            <a:avLst/>
          </a:prstGeom>
        </p:spPr>
      </p:pic>
      <p:pic>
        <p:nvPicPr>
          <p:cNvPr id="10" name="Picture 9" descr="Navitas_logo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8254" y="6060514"/>
            <a:ext cx="1005233" cy="596023"/>
          </a:xfrm>
          <a:prstGeom prst="rect">
            <a:avLst/>
          </a:prstGeom>
        </p:spPr>
      </p:pic>
      <p:sp>
        <p:nvSpPr>
          <p:cNvPr id="12" name="Content Placeholder 2"/>
          <p:cNvSpPr>
            <a:spLocks noGrp="1"/>
          </p:cNvSpPr>
          <p:nvPr>
            <p:ph sz="half" idx="10" hasCustomPrompt="1"/>
          </p:nvPr>
        </p:nvSpPr>
        <p:spPr>
          <a:xfrm>
            <a:off x="457200" y="2048436"/>
            <a:ext cx="4038600" cy="3612776"/>
          </a:xfrm>
        </p:spPr>
        <p:txBody>
          <a:bodyPr/>
          <a:lstStyle>
            <a:lvl1pPr marL="285750" indent="-285750">
              <a:buFontTx/>
              <a:buBlip>
                <a:blip r:embed="rId4"/>
              </a:buBlip>
              <a:defRPr sz="1800" b="0" baseline="0"/>
            </a:lvl1pPr>
            <a:lvl2pPr marL="742950" indent="-285750">
              <a:buFontTx/>
              <a:buBlip>
                <a:blip r:embed="rId4"/>
              </a:buBlip>
              <a:defRPr sz="1600"/>
            </a:lvl2pPr>
            <a:lvl3pPr marL="1143000" indent="-228600">
              <a:buFontTx/>
              <a:buBlip>
                <a:blip r:embed="rId4"/>
              </a:buBlip>
              <a:defRPr sz="1600"/>
            </a:lvl3pPr>
            <a:lvl4pPr marL="1657350" indent="-285750">
              <a:buFontTx/>
              <a:buBlip>
                <a:blip r:embed="rId4"/>
              </a:buBlip>
              <a:defRPr sz="1600"/>
            </a:lvl4pPr>
            <a:lvl5pPr marL="2057400" indent="-228600">
              <a:buFontTx/>
              <a:buBlip>
                <a:blip r:embed="rId4"/>
              </a:buBlip>
              <a:defRPr sz="1200"/>
            </a:lvl5pPr>
            <a:lvl6pPr marL="2514600" indent="-228600">
              <a:buFontTx/>
              <a:buBlip>
                <a:blip r:embed="rId4"/>
              </a:buBlip>
              <a:defRPr sz="1200">
                <a:solidFill>
                  <a:schemeClr val="bg1"/>
                </a:solidFill>
              </a:defRPr>
            </a:lvl6pPr>
            <a:lvl7pPr marL="2971800" indent="-228600">
              <a:buFontTx/>
              <a:buBlip>
                <a:blip r:embed="rId4"/>
              </a:buBlip>
              <a:defRPr sz="1200">
                <a:solidFill>
                  <a:schemeClr val="bg1"/>
                </a:solidFill>
              </a:defRPr>
            </a:lvl7pPr>
            <a:lvl8pPr marL="3429000" indent="-228600">
              <a:buFontTx/>
              <a:buBlip>
                <a:blip r:embed="rId4"/>
              </a:buBlip>
              <a:defRPr sz="1200">
                <a:solidFill>
                  <a:schemeClr val="bg1"/>
                </a:solidFill>
              </a:defRPr>
            </a:lvl8pPr>
            <a:lvl9pPr marL="3657600" indent="0">
              <a:buFontTx/>
              <a:buNone/>
              <a:defRPr sz="12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Sub text – click to edit</a:t>
            </a:r>
          </a:p>
          <a:p>
            <a:pPr lvl="1"/>
            <a:r>
              <a:rPr lang="en-US" dirty="0"/>
              <a:t>Sub-bullet</a:t>
            </a:r>
          </a:p>
          <a:p>
            <a:pPr lvl="2"/>
            <a:r>
              <a:rPr lang="en-US" dirty="0"/>
              <a:t>The</a:t>
            </a:r>
          </a:p>
          <a:p>
            <a:pPr lvl="3"/>
            <a:r>
              <a:rPr lang="en-US" dirty="0"/>
              <a:t>The</a:t>
            </a:r>
          </a:p>
          <a:p>
            <a:pPr lvl="4"/>
            <a:r>
              <a:rPr lang="en-US" dirty="0"/>
              <a:t>The</a:t>
            </a:r>
          </a:p>
          <a:p>
            <a:pPr lvl="5"/>
            <a:r>
              <a:rPr lang="en-US" dirty="0"/>
              <a:t>The</a:t>
            </a:r>
          </a:p>
          <a:p>
            <a:pPr lvl="6"/>
            <a:r>
              <a:rPr lang="en-US" dirty="0"/>
              <a:t>The</a:t>
            </a:r>
          </a:p>
          <a:p>
            <a:pPr lvl="7"/>
            <a:r>
              <a:rPr lang="en-US" dirty="0"/>
              <a:t>The</a:t>
            </a:r>
          </a:p>
          <a:p>
            <a:pPr lvl="8"/>
            <a:endParaRPr lang="en-US" dirty="0"/>
          </a:p>
          <a:p>
            <a:pPr lvl="2"/>
            <a:endParaRPr lang="en-US" dirty="0"/>
          </a:p>
          <a:p>
            <a:pPr lvl="3"/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1" hasCustomPrompt="1"/>
          </p:nvPr>
        </p:nvSpPr>
        <p:spPr>
          <a:xfrm>
            <a:off x="4643700" y="1602000"/>
            <a:ext cx="4038600" cy="443752"/>
          </a:xfrm>
        </p:spPr>
        <p:txBody>
          <a:bodyPr/>
          <a:lstStyle>
            <a:lvl1pPr marL="0" indent="0">
              <a:buNone/>
              <a:defRPr sz="1800" b="1" baseline="0"/>
            </a:lvl1pPr>
            <a:lvl2pPr marL="457200" indent="0">
              <a:buNone/>
              <a:defRPr sz="16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Header	– click to edit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sz="half" idx="12" hasCustomPrompt="1"/>
          </p:nvPr>
        </p:nvSpPr>
        <p:spPr>
          <a:xfrm>
            <a:off x="4643700" y="2048400"/>
            <a:ext cx="4038600" cy="3612776"/>
          </a:xfrm>
        </p:spPr>
        <p:txBody>
          <a:bodyPr/>
          <a:lstStyle>
            <a:lvl1pPr marL="285750" indent="-285750">
              <a:buFontTx/>
              <a:buBlip>
                <a:blip r:embed="rId4"/>
              </a:buBlip>
              <a:defRPr sz="1800" b="0" baseline="0"/>
            </a:lvl1pPr>
            <a:lvl2pPr marL="742950" marR="0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Blip>
                <a:blip r:embed="rId4"/>
              </a:buBlip>
              <a:tabLst/>
              <a:defRPr sz="1600"/>
            </a:lvl2pPr>
            <a:lvl3pPr marL="1257300" indent="-342900">
              <a:buFontTx/>
              <a:buBlip>
                <a:blip r:embed="rId4"/>
              </a:buBlip>
              <a:defRPr sz="1600"/>
            </a:lvl3pPr>
            <a:lvl4pPr marL="1657350" indent="-285750">
              <a:buFontTx/>
              <a:buBlip>
                <a:blip r:embed="rId4"/>
              </a:buBlip>
              <a:defRPr sz="1600"/>
            </a:lvl4pPr>
            <a:lvl5pPr marL="2114550" indent="-285750">
              <a:buFontTx/>
              <a:buBlip>
                <a:blip r:embed="rId4"/>
              </a:buBlip>
              <a:defRPr sz="1800"/>
            </a:lvl5pPr>
            <a:lvl6pPr marL="2514600" indent="-228600">
              <a:buFontTx/>
              <a:buBlip>
                <a:blip r:embed="rId4"/>
              </a:buBlip>
              <a:defRPr sz="1200">
                <a:solidFill>
                  <a:schemeClr val="bg1"/>
                </a:solidFill>
              </a:defRPr>
            </a:lvl6pPr>
            <a:lvl7pPr marL="3028950" indent="-285750">
              <a:buFontTx/>
              <a:buBlip>
                <a:blip r:embed="rId4"/>
              </a:buBlip>
              <a:defRPr sz="1200">
                <a:solidFill>
                  <a:schemeClr val="bg1"/>
                </a:solidFill>
              </a:defRPr>
            </a:lvl7pPr>
            <a:lvl8pPr marL="3486150" indent="-285750">
              <a:buFontTx/>
              <a:buBlip>
                <a:blip r:embed="rId4"/>
              </a:buBlip>
              <a:defRPr sz="1200">
                <a:solidFill>
                  <a:schemeClr val="bg1"/>
                </a:solidFill>
              </a:defRPr>
            </a:lvl8pPr>
            <a:lvl9pPr>
              <a:defRPr sz="1800"/>
            </a:lvl9pPr>
          </a:lstStyle>
          <a:p>
            <a:pPr lvl="0"/>
            <a:r>
              <a:rPr lang="en-US" dirty="0"/>
              <a:t>Sub text – click to edit</a:t>
            </a:r>
          </a:p>
          <a:p>
            <a:pPr lvl="1"/>
            <a:r>
              <a:rPr lang="en-US" dirty="0"/>
              <a:t>Sub-bullet</a:t>
            </a:r>
          </a:p>
          <a:p>
            <a:pPr lvl="2"/>
            <a:r>
              <a:rPr lang="en-US" dirty="0"/>
              <a:t>The</a:t>
            </a:r>
          </a:p>
          <a:p>
            <a:pPr lvl="3"/>
            <a:r>
              <a:rPr lang="en-US" dirty="0"/>
              <a:t>The</a:t>
            </a:r>
          </a:p>
          <a:p>
            <a:pPr lvl="4"/>
            <a:r>
              <a:rPr lang="en-US" dirty="0"/>
              <a:t>The</a:t>
            </a:r>
          </a:p>
          <a:p>
            <a:pPr lvl="5"/>
            <a:r>
              <a:rPr lang="en-US" dirty="0"/>
              <a:t>The</a:t>
            </a:r>
          </a:p>
          <a:p>
            <a:pPr lvl="6"/>
            <a:r>
              <a:rPr lang="en-US" dirty="0"/>
              <a:t>The</a:t>
            </a:r>
          </a:p>
          <a:p>
            <a:pPr lvl="7"/>
            <a:r>
              <a:rPr lang="en-US" dirty="0"/>
              <a:t>The</a:t>
            </a:r>
          </a:p>
          <a:p>
            <a:pPr lvl="8"/>
            <a:endParaRPr 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4381500" y="6400800"/>
            <a:ext cx="381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80DFF91D-159E-4A20-8065-1973CAF9AEEA}" type="slidenum">
              <a:rPr lang="en-GB" sz="1000" smtClean="0">
                <a:solidFill>
                  <a:srgbClr val="17C0D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000" dirty="0">
              <a:solidFill>
                <a:srgbClr val="17C0D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5819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Slide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>
              <a:defRPr>
                <a:solidFill>
                  <a:srgbClr val="082A4F"/>
                </a:solidFill>
              </a:defRPr>
            </a:lvl1pPr>
          </a:lstStyle>
          <a:p>
            <a:r>
              <a:rPr lang="en-US" dirty="0"/>
              <a:t>Contents - click to edit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7200" y="1600201"/>
            <a:ext cx="4038600" cy="443752"/>
          </a:xfrm>
        </p:spPr>
        <p:txBody>
          <a:bodyPr/>
          <a:lstStyle>
            <a:lvl1pPr marL="0" indent="0">
              <a:buNone/>
              <a:defRPr sz="1800" b="1" baseline="0">
                <a:solidFill>
                  <a:srgbClr val="082A4F"/>
                </a:solidFill>
              </a:defRPr>
            </a:lvl1pPr>
            <a:lvl2pPr marL="457200" indent="0">
              <a:buNone/>
              <a:defRPr sz="16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Header	– click to edit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9050" y="0"/>
            <a:ext cx="198963" cy="759720"/>
          </a:xfrm>
          <a:prstGeom prst="rect">
            <a:avLst/>
          </a:prstGeom>
        </p:spPr>
      </p:pic>
      <p:pic>
        <p:nvPicPr>
          <p:cNvPr id="10" name="Picture 9" descr="Navitas_logo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8254" y="6060514"/>
            <a:ext cx="1005233" cy="596023"/>
          </a:xfrm>
          <a:prstGeom prst="rect">
            <a:avLst/>
          </a:prstGeom>
        </p:spPr>
      </p:pic>
      <p:sp>
        <p:nvSpPr>
          <p:cNvPr id="12" name="Content Placeholder 2"/>
          <p:cNvSpPr>
            <a:spLocks noGrp="1"/>
          </p:cNvSpPr>
          <p:nvPr>
            <p:ph sz="half" idx="10" hasCustomPrompt="1"/>
          </p:nvPr>
        </p:nvSpPr>
        <p:spPr>
          <a:xfrm>
            <a:off x="457200" y="2048436"/>
            <a:ext cx="4038600" cy="3612776"/>
          </a:xfrm>
        </p:spPr>
        <p:txBody>
          <a:bodyPr/>
          <a:lstStyle>
            <a:lvl1pPr marL="285750" indent="-285750">
              <a:buFontTx/>
              <a:buBlip>
                <a:blip r:embed="rId4"/>
              </a:buBlip>
              <a:defRPr sz="1800" b="0" baseline="0">
                <a:solidFill>
                  <a:srgbClr val="082A4F"/>
                </a:solidFill>
              </a:defRPr>
            </a:lvl1pPr>
            <a:lvl2pPr marL="742950" indent="-285750">
              <a:buFontTx/>
              <a:buBlip>
                <a:blip r:embed="rId4"/>
              </a:buBlip>
              <a:defRPr sz="1600">
                <a:solidFill>
                  <a:srgbClr val="082A4F"/>
                </a:solidFill>
              </a:defRPr>
            </a:lvl2pPr>
            <a:lvl3pPr marL="1143000" indent="-228600">
              <a:buFontTx/>
              <a:buBlip>
                <a:blip r:embed="rId4"/>
              </a:buBlip>
              <a:defRPr lang="en-US" sz="1600" kern="1200" dirty="0" smtClean="0">
                <a:solidFill>
                  <a:srgbClr val="082A4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>
              <a:buFontTx/>
              <a:buBlip>
                <a:blip r:embed="rId4"/>
              </a:buBlip>
              <a:defRPr lang="en-US" sz="1600" kern="1200" dirty="0" smtClean="0">
                <a:solidFill>
                  <a:srgbClr val="082A4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>
              <a:buFontTx/>
              <a:buBlip>
                <a:blip r:embed="rId4"/>
              </a:buBlip>
              <a:defRPr lang="en-US" sz="1600" kern="1200" dirty="0" smtClean="0">
                <a:solidFill>
                  <a:srgbClr val="082A4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>
              <a:buFontTx/>
              <a:buBlip>
                <a:blip r:embed="rId4"/>
              </a:buBlip>
              <a:defRPr sz="1800">
                <a:solidFill>
                  <a:srgbClr val="082A4F"/>
                </a:solidFill>
              </a:defRPr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Sub text – click to edit</a:t>
            </a:r>
          </a:p>
          <a:p>
            <a:pPr lvl="1"/>
            <a:r>
              <a:rPr lang="en-US" dirty="0"/>
              <a:t>Sub bullet</a:t>
            </a:r>
          </a:p>
          <a:p>
            <a:pPr lvl="2"/>
            <a:r>
              <a:rPr lang="en-US" dirty="0"/>
              <a:t>Sdsadsa</a:t>
            </a:r>
          </a:p>
          <a:p>
            <a:pPr lvl="3"/>
            <a:r>
              <a:rPr lang="en-US" dirty="0" err="1"/>
              <a:t>Fdsfdsfs</a:t>
            </a:r>
            <a:endParaRPr lang="en-US" dirty="0"/>
          </a:p>
          <a:p>
            <a:pPr lvl="4"/>
            <a:r>
              <a:rPr lang="en-US" dirty="0" err="1"/>
              <a:t>Dfgfdgfdg</a:t>
            </a:r>
            <a:endParaRPr lang="en-US" dirty="0"/>
          </a:p>
          <a:p>
            <a:pPr lvl="5"/>
            <a:r>
              <a:rPr lang="en-US" dirty="0" err="1"/>
              <a:t>dsfd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1" hasCustomPrompt="1"/>
          </p:nvPr>
        </p:nvSpPr>
        <p:spPr>
          <a:xfrm>
            <a:off x="4643700" y="1602000"/>
            <a:ext cx="4038600" cy="443752"/>
          </a:xfrm>
        </p:spPr>
        <p:txBody>
          <a:bodyPr/>
          <a:lstStyle>
            <a:lvl1pPr marL="0" indent="0">
              <a:buNone/>
              <a:defRPr sz="1800" b="1" baseline="0">
                <a:solidFill>
                  <a:srgbClr val="082A4F"/>
                </a:solidFill>
              </a:defRPr>
            </a:lvl1pPr>
            <a:lvl2pPr marL="457200" indent="0">
              <a:buNone/>
              <a:defRPr sz="16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Header	– click to edit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sz="half" idx="12" hasCustomPrompt="1"/>
          </p:nvPr>
        </p:nvSpPr>
        <p:spPr>
          <a:xfrm>
            <a:off x="4643700" y="2048400"/>
            <a:ext cx="4038600" cy="3612776"/>
          </a:xfr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Tx/>
              <a:buBlip>
                <a:blip r:embed="rId4"/>
              </a:buBlip>
              <a:defRPr lang="en-US" sz="1800" b="0" kern="1200" baseline="0" dirty="0" smtClean="0">
                <a:solidFill>
                  <a:srgbClr val="082A4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Tx/>
              <a:buBlip>
                <a:blip r:embed="rId4"/>
              </a:buBlip>
              <a:defRPr lang="en-US" sz="1800" b="0" kern="1200" baseline="0" dirty="0" smtClean="0">
                <a:solidFill>
                  <a:srgbClr val="082A4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Tx/>
              <a:buBlip>
                <a:blip r:embed="rId4"/>
              </a:buBlip>
              <a:defRPr lang="en-US" sz="1800" b="0" kern="1200" baseline="0" dirty="0" smtClean="0">
                <a:solidFill>
                  <a:srgbClr val="082A4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Tx/>
              <a:buBlip>
                <a:blip r:embed="rId4"/>
              </a:buBlip>
              <a:defRPr lang="en-US" sz="1800" b="0" kern="1200" baseline="0" dirty="0" smtClean="0">
                <a:solidFill>
                  <a:srgbClr val="082A4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Tx/>
              <a:buBlip>
                <a:blip r:embed="rId4"/>
              </a:buBlip>
              <a:defRPr lang="en-US" sz="1800" b="0" kern="1200" baseline="0" dirty="0" smtClean="0">
                <a:solidFill>
                  <a:srgbClr val="082A4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Tx/>
              <a:buBlip>
                <a:blip r:embed="rId4"/>
              </a:buBlip>
              <a:defRPr lang="en-US" sz="1800" b="0" kern="1200" baseline="0" dirty="0" smtClean="0">
                <a:solidFill>
                  <a:srgbClr val="082A4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</a:lstStyle>
          <a:p>
            <a:pPr lvl="0"/>
            <a:r>
              <a:rPr lang="en-US" dirty="0"/>
              <a:t>Sub text – click to edit</a:t>
            </a:r>
          </a:p>
          <a:p>
            <a:pPr lvl="1"/>
            <a:r>
              <a:rPr lang="en-US" dirty="0"/>
              <a:t>Sub bullet</a:t>
            </a:r>
          </a:p>
          <a:p>
            <a:pPr lvl="2"/>
            <a:r>
              <a:rPr lang="en-US" dirty="0"/>
              <a:t>Sdsadsa</a:t>
            </a:r>
          </a:p>
          <a:p>
            <a:pPr lvl="3"/>
            <a:r>
              <a:rPr lang="en-US" dirty="0"/>
              <a:t>Fdsfdsfs</a:t>
            </a:r>
          </a:p>
          <a:p>
            <a:pPr lvl="4"/>
            <a:r>
              <a:rPr lang="en-US" dirty="0"/>
              <a:t>Dfgfdgfdg</a:t>
            </a:r>
          </a:p>
          <a:p>
            <a:pPr lvl="5"/>
            <a:r>
              <a:rPr lang="en-US" dirty="0"/>
              <a:t>dsfd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4381500" y="6400800"/>
            <a:ext cx="381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80DFF91D-159E-4A20-8065-1973CAF9AEEA}" type="slidenum">
              <a:rPr lang="en-GB" sz="1000" smtClean="0">
                <a:solidFill>
                  <a:srgbClr val="17C0D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000" dirty="0">
              <a:solidFill>
                <a:srgbClr val="17C0D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7286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Presenta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>
              <a:defRPr>
                <a:solidFill>
                  <a:srgbClr val="082A4F"/>
                </a:solidFill>
              </a:defRPr>
            </a:lvl1pPr>
          </a:lstStyle>
          <a:p>
            <a:r>
              <a:rPr lang="en-US" dirty="0"/>
              <a:t>Contents - click to edit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7200" y="1600201"/>
            <a:ext cx="4038600" cy="443752"/>
          </a:xfrm>
        </p:spPr>
        <p:txBody>
          <a:bodyPr/>
          <a:lstStyle>
            <a:lvl1pPr marL="0" indent="0">
              <a:buNone/>
              <a:defRPr sz="1800" b="1" baseline="0">
                <a:solidFill>
                  <a:srgbClr val="082A4F"/>
                </a:solidFill>
              </a:defRPr>
            </a:lvl1pPr>
            <a:lvl2pPr marL="457200" indent="0">
              <a:buNone/>
              <a:defRPr sz="16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Header	– click to edit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9050" y="0"/>
            <a:ext cx="198963" cy="759720"/>
          </a:xfrm>
          <a:prstGeom prst="rect">
            <a:avLst/>
          </a:prstGeom>
        </p:spPr>
      </p:pic>
      <p:pic>
        <p:nvPicPr>
          <p:cNvPr id="10" name="Picture 9" descr="Navitas_logo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8254" y="6060514"/>
            <a:ext cx="1005233" cy="596023"/>
          </a:xfrm>
          <a:prstGeom prst="rect">
            <a:avLst/>
          </a:prstGeom>
        </p:spPr>
      </p:pic>
      <p:sp>
        <p:nvSpPr>
          <p:cNvPr id="13" name="Content Placeholder 2"/>
          <p:cNvSpPr>
            <a:spLocks noGrp="1"/>
          </p:cNvSpPr>
          <p:nvPr>
            <p:ph sz="half" idx="11" hasCustomPrompt="1"/>
          </p:nvPr>
        </p:nvSpPr>
        <p:spPr>
          <a:xfrm>
            <a:off x="4643700" y="1602000"/>
            <a:ext cx="4038600" cy="443752"/>
          </a:xfrm>
        </p:spPr>
        <p:txBody>
          <a:bodyPr/>
          <a:lstStyle>
            <a:lvl1pPr marL="0" indent="0">
              <a:buNone/>
              <a:defRPr sz="1800" b="1" baseline="0">
                <a:solidFill>
                  <a:srgbClr val="082A4F"/>
                </a:solidFill>
              </a:defRPr>
            </a:lvl1pPr>
            <a:lvl2pPr marL="457200" indent="0">
              <a:buNone/>
              <a:defRPr sz="16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Header	– click to edit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4381500" y="6400800"/>
            <a:ext cx="381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80DFF91D-159E-4A20-8065-1973CAF9AEEA}" type="slidenum">
              <a:rPr lang="en-GB" sz="1000" smtClean="0">
                <a:solidFill>
                  <a:srgbClr val="17C0D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000" dirty="0">
              <a:solidFill>
                <a:srgbClr val="17C0D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Content Placeholder 2"/>
          <p:cNvSpPr>
            <a:spLocks noGrp="1"/>
          </p:cNvSpPr>
          <p:nvPr>
            <p:ph sz="half" idx="10" hasCustomPrompt="1"/>
          </p:nvPr>
        </p:nvSpPr>
        <p:spPr>
          <a:xfrm>
            <a:off x="457200" y="2048436"/>
            <a:ext cx="4038600" cy="3612776"/>
          </a:xfrm>
        </p:spPr>
        <p:txBody>
          <a:bodyPr/>
          <a:lstStyle>
            <a:lvl1pPr marL="285750" indent="-285750">
              <a:buFontTx/>
              <a:buBlip>
                <a:blip r:embed="rId4"/>
              </a:buBlip>
              <a:defRPr sz="1800" b="0" baseline="0">
                <a:solidFill>
                  <a:srgbClr val="082A4F"/>
                </a:solidFill>
              </a:defRPr>
            </a:lvl1pPr>
            <a:lvl2pPr marL="742950" indent="-285750">
              <a:buFontTx/>
              <a:buBlip>
                <a:blip r:embed="rId4"/>
              </a:buBlip>
              <a:defRPr sz="1600">
                <a:solidFill>
                  <a:srgbClr val="082A4F"/>
                </a:solidFill>
              </a:defRPr>
            </a:lvl2pPr>
            <a:lvl3pPr marL="1143000" indent="-228600">
              <a:buFontTx/>
              <a:buBlip>
                <a:blip r:embed="rId4"/>
              </a:buBlip>
              <a:defRPr lang="en-US" sz="1600" kern="1200" dirty="0" smtClean="0">
                <a:solidFill>
                  <a:srgbClr val="082A4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>
              <a:buFontTx/>
              <a:buBlip>
                <a:blip r:embed="rId4"/>
              </a:buBlip>
              <a:defRPr lang="en-US" sz="1600" kern="1200" dirty="0" smtClean="0">
                <a:solidFill>
                  <a:srgbClr val="082A4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>
              <a:buFontTx/>
              <a:buBlip>
                <a:blip r:embed="rId4"/>
              </a:buBlip>
              <a:defRPr lang="en-US" sz="1600" kern="1200" dirty="0" smtClean="0">
                <a:solidFill>
                  <a:srgbClr val="082A4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>
              <a:buFontTx/>
              <a:buBlip>
                <a:blip r:embed="rId4"/>
              </a:buBlip>
              <a:defRPr sz="1800">
                <a:solidFill>
                  <a:srgbClr val="082A4F"/>
                </a:solidFill>
              </a:defRPr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Sub text – click to edit</a:t>
            </a:r>
          </a:p>
          <a:p>
            <a:pPr lvl="1"/>
            <a:r>
              <a:rPr lang="en-US" dirty="0"/>
              <a:t>Sub bullet</a:t>
            </a:r>
          </a:p>
          <a:p>
            <a:pPr lvl="2"/>
            <a:r>
              <a:rPr lang="en-US" dirty="0"/>
              <a:t>Sdsadsa</a:t>
            </a:r>
          </a:p>
          <a:p>
            <a:pPr lvl="3"/>
            <a:r>
              <a:rPr lang="en-US" dirty="0" err="1"/>
              <a:t>Fdsfdsfs</a:t>
            </a:r>
            <a:endParaRPr lang="en-US" dirty="0"/>
          </a:p>
          <a:p>
            <a:pPr lvl="4"/>
            <a:r>
              <a:rPr lang="en-US" dirty="0" err="1"/>
              <a:t>Dfgfdgfdg</a:t>
            </a:r>
            <a:endParaRPr lang="en-US" dirty="0"/>
          </a:p>
          <a:p>
            <a:pPr lvl="5"/>
            <a:r>
              <a:rPr lang="en-US" dirty="0" err="1"/>
              <a:t>dsfd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2" hasCustomPrompt="1"/>
          </p:nvPr>
        </p:nvSpPr>
        <p:spPr>
          <a:xfrm>
            <a:off x="4643700" y="2048400"/>
            <a:ext cx="4038600" cy="3612776"/>
          </a:xfr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Tx/>
              <a:buBlip>
                <a:blip r:embed="rId4"/>
              </a:buBlip>
              <a:defRPr lang="en-US" sz="1800" b="0" kern="1200" baseline="0" dirty="0" smtClean="0">
                <a:solidFill>
                  <a:srgbClr val="082A4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Tx/>
              <a:buBlip>
                <a:blip r:embed="rId4"/>
              </a:buBlip>
              <a:defRPr lang="en-US" sz="1800" b="0" kern="1200" baseline="0" dirty="0" smtClean="0">
                <a:solidFill>
                  <a:srgbClr val="082A4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Tx/>
              <a:buBlip>
                <a:blip r:embed="rId4"/>
              </a:buBlip>
              <a:defRPr lang="en-US" sz="1800" b="0" kern="1200" baseline="0" dirty="0" smtClean="0">
                <a:solidFill>
                  <a:srgbClr val="082A4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Tx/>
              <a:buBlip>
                <a:blip r:embed="rId4"/>
              </a:buBlip>
              <a:defRPr lang="en-US" sz="1800" b="0" kern="1200" baseline="0" dirty="0" smtClean="0">
                <a:solidFill>
                  <a:srgbClr val="082A4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Tx/>
              <a:buBlip>
                <a:blip r:embed="rId4"/>
              </a:buBlip>
              <a:defRPr lang="en-US" sz="1800" b="0" kern="1200" baseline="0" dirty="0" smtClean="0">
                <a:solidFill>
                  <a:srgbClr val="082A4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Tx/>
              <a:buBlip>
                <a:blip r:embed="rId4"/>
              </a:buBlip>
              <a:defRPr lang="en-US" sz="1800" b="0" kern="1200" baseline="0" dirty="0" smtClean="0">
                <a:solidFill>
                  <a:srgbClr val="082A4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</a:lstStyle>
          <a:p>
            <a:pPr lvl="0"/>
            <a:r>
              <a:rPr lang="en-US" dirty="0"/>
              <a:t>Sub text – click to edit</a:t>
            </a:r>
          </a:p>
          <a:p>
            <a:pPr lvl="1"/>
            <a:r>
              <a:rPr lang="en-US" dirty="0"/>
              <a:t>Sub bullet</a:t>
            </a:r>
          </a:p>
          <a:p>
            <a:pPr lvl="2"/>
            <a:r>
              <a:rPr lang="en-US" dirty="0"/>
              <a:t>Sdsadsa</a:t>
            </a:r>
          </a:p>
          <a:p>
            <a:pPr lvl="3"/>
            <a:r>
              <a:rPr lang="en-US" dirty="0"/>
              <a:t>Fdsfdsfs</a:t>
            </a:r>
          </a:p>
          <a:p>
            <a:pPr lvl="4"/>
            <a:r>
              <a:rPr lang="en-US" dirty="0"/>
              <a:t>Dfgfdgfdg</a:t>
            </a:r>
          </a:p>
          <a:p>
            <a:pPr lvl="5"/>
            <a:r>
              <a:rPr lang="en-US" dirty="0"/>
              <a:t>dsfd</a:t>
            </a:r>
          </a:p>
        </p:txBody>
      </p:sp>
    </p:spTree>
    <p:extLst>
      <p:ext uri="{BB962C8B-B14F-4D97-AF65-F5344CB8AC3E}">
        <p14:creationId xmlns:p14="http://schemas.microsoft.com/office/powerpoint/2010/main" val="3507558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m 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4566"/>
            <a:ext cx="9232777" cy="5773563"/>
          </a:xfrm>
          <a:prstGeom prst="rect">
            <a:avLst/>
          </a:prstGeom>
        </p:spPr>
      </p:pic>
      <p:pic>
        <p:nvPicPr>
          <p:cNvPr id="9" name="Picture 8" descr="Navitas_logo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8254" y="6060514"/>
            <a:ext cx="1005233" cy="596023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446088"/>
            <a:ext cx="8229600" cy="849312"/>
          </a:xfrm>
          <a:solidFill>
            <a:schemeClr val="accent1">
              <a:alpha val="50000"/>
            </a:schemeClr>
          </a:solidFill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Contents - click to edit</a:t>
            </a:r>
            <a:endParaRPr lang="en-GB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4381500" y="6400800"/>
            <a:ext cx="381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80DFF91D-159E-4A20-8065-1973CAF9AEEA}" type="slidenum">
              <a:rPr lang="en-GB" sz="1000" smtClean="0">
                <a:solidFill>
                  <a:srgbClr val="17C0D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000" dirty="0">
              <a:solidFill>
                <a:srgbClr val="17C0D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2593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ify 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740" y="0"/>
            <a:ext cx="9229741" cy="5783971"/>
          </a:xfrm>
          <a:prstGeom prst="rect">
            <a:avLst/>
          </a:prstGeom>
        </p:spPr>
      </p:pic>
      <p:pic>
        <p:nvPicPr>
          <p:cNvPr id="6" name="Picture 5" descr="Navitas_logo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8254" y="6060514"/>
            <a:ext cx="1005233" cy="596023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446088"/>
            <a:ext cx="8229600" cy="849312"/>
          </a:xfrm>
          <a:solidFill>
            <a:schemeClr val="accent2">
              <a:alpha val="50000"/>
            </a:schemeClr>
          </a:solidFill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Contents - click to edit</a:t>
            </a:r>
            <a:endParaRPr lang="en-GB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4381500" y="6400800"/>
            <a:ext cx="381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80DFF91D-159E-4A20-8065-1973CAF9AEEA}" type="slidenum">
              <a:rPr lang="en-GB" sz="1000" smtClean="0">
                <a:solidFill>
                  <a:srgbClr val="17C0D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000" dirty="0">
              <a:solidFill>
                <a:srgbClr val="17C0D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9749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46088"/>
            <a:ext cx="8229600" cy="849312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pPr marL="0" lvl="0" algn="l" defTabSz="457200"/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28751"/>
            <a:ext cx="8229600" cy="42862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3276000" y="6606000"/>
            <a:ext cx="2592000" cy="25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b="1" dirty="0">
                <a:solidFill>
                  <a:srgbClr val="04295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</a:t>
            </a:r>
            <a:r>
              <a:rPr lang="en-GB" sz="1000" b="1" baseline="0" dirty="0">
                <a:solidFill>
                  <a:srgbClr val="04295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n-GB" sz="1000" b="1" dirty="0">
                <a:solidFill>
                  <a:srgbClr val="04295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Property</a:t>
            </a:r>
            <a:r>
              <a:rPr lang="en-GB" sz="1000" b="1" baseline="0" dirty="0">
                <a:solidFill>
                  <a:srgbClr val="04295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Navitas - 2015</a:t>
            </a:r>
            <a:endParaRPr lang="en-GB" sz="1000" b="1" dirty="0">
              <a:solidFill>
                <a:srgbClr val="04295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0173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8" r:id="rId4"/>
    <p:sldLayoutId id="2147483652" r:id="rId5"/>
    <p:sldLayoutId id="2147483662" r:id="rId6"/>
    <p:sldLayoutId id="2147483669" r:id="rId7"/>
    <p:sldLayoutId id="2147483656" r:id="rId8"/>
    <p:sldLayoutId id="2147483655" r:id="rId9"/>
    <p:sldLayoutId id="2147483654" r:id="rId10"/>
    <p:sldLayoutId id="21474836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lang="en-GB" sz="2400" b="1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6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6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avitas.net/" TargetMode="Externa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IDMP Update for Bayer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22</a:t>
            </a:r>
            <a:r>
              <a:rPr lang="en-US" baseline="30000" dirty="0"/>
              <a:t>nd</a:t>
            </a:r>
            <a:r>
              <a:rPr lang="en-US" dirty="0"/>
              <a:t> March 2017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12169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Background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Based on the assessments we have carried out we have created a maturity assessment that looks at a number of criteria any organisation needs to have in place to be in a position to implement IDMP</a:t>
            </a:r>
          </a:p>
          <a:p>
            <a:r>
              <a:rPr lang="en-GB" dirty="0"/>
              <a:t>The assessment represents our thoughts. However, we would like to engage your support in ensuring the assessment is fit for purpose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The assessment considers maturity across five criteria:</a:t>
            </a:r>
          </a:p>
          <a:p>
            <a:pPr lvl="1"/>
            <a:r>
              <a:rPr lang="en-GB" dirty="0"/>
              <a:t>Data management</a:t>
            </a:r>
          </a:p>
          <a:p>
            <a:pPr lvl="1"/>
            <a:r>
              <a:rPr lang="en-GB" dirty="0"/>
              <a:t>Process</a:t>
            </a:r>
          </a:p>
          <a:p>
            <a:pPr lvl="1"/>
            <a:r>
              <a:rPr lang="en-GB" dirty="0"/>
              <a:t>Governance</a:t>
            </a:r>
          </a:p>
          <a:p>
            <a:pPr lvl="1"/>
            <a:r>
              <a:rPr lang="en-GB" dirty="0"/>
              <a:t>Organisational capability (Change Management)</a:t>
            </a:r>
          </a:p>
          <a:p>
            <a:pPr lvl="1"/>
            <a:r>
              <a:rPr lang="en-GB" dirty="0"/>
              <a:t>Technology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495852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8751"/>
            <a:ext cx="8229600" cy="857249"/>
          </a:xfrm>
        </p:spPr>
        <p:txBody>
          <a:bodyPr/>
          <a:lstStyle/>
          <a:p>
            <a:r>
              <a:rPr lang="en-GB" dirty="0"/>
              <a:t>The X axis considers five levels of Maturity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4675232"/>
            <a:ext cx="1209368" cy="11946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Activities are functionally driven with little or no organisational oversight</a:t>
            </a:r>
          </a:p>
        </p:txBody>
      </p:sp>
      <p:sp>
        <p:nvSpPr>
          <p:cNvPr id="5" name="Rectangle 4"/>
          <p:cNvSpPr/>
          <p:nvPr/>
        </p:nvSpPr>
        <p:spPr>
          <a:xfrm>
            <a:off x="2197510" y="4114795"/>
            <a:ext cx="1209368" cy="17550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Activities are initiated  and integrated as required by external stimuli</a:t>
            </a:r>
          </a:p>
        </p:txBody>
      </p:sp>
      <p:sp>
        <p:nvSpPr>
          <p:cNvPr id="6" name="Rectangle 5"/>
          <p:cNvSpPr/>
          <p:nvPr/>
        </p:nvSpPr>
        <p:spPr>
          <a:xfrm>
            <a:off x="3937820" y="3569105"/>
            <a:ext cx="1209368" cy="23007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Systems and activities are integrated across the organisation based on process needs</a:t>
            </a:r>
          </a:p>
        </p:txBody>
      </p:sp>
      <p:sp>
        <p:nvSpPr>
          <p:cNvPr id="7" name="Rectangle 6"/>
          <p:cNvSpPr/>
          <p:nvPr/>
        </p:nvSpPr>
        <p:spPr>
          <a:xfrm>
            <a:off x="5678130" y="2964421"/>
            <a:ext cx="1209368" cy="29054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There are systems and process integrated across the organisation </a:t>
            </a:r>
          </a:p>
        </p:txBody>
      </p:sp>
      <p:sp>
        <p:nvSpPr>
          <p:cNvPr id="8" name="Rectangle 7"/>
          <p:cNvSpPr/>
          <p:nvPr/>
        </p:nvSpPr>
        <p:spPr>
          <a:xfrm>
            <a:off x="7418438" y="2271246"/>
            <a:ext cx="1209368" cy="35986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Systems and processes are fully integrated and managed through corporate level initiatives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34246" y="4188532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>
                <a:solidFill>
                  <a:srgbClr val="082A4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Siloed</a:t>
            </a:r>
            <a:endParaRPr lang="en-GB" dirty="0">
              <a:solidFill>
                <a:srgbClr val="082A4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64775" y="3424217"/>
            <a:ext cx="14748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082A4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Tactical Integration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937821" y="2964421"/>
            <a:ext cx="1209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082A4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Process Driven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64086" y="2482692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rgbClr val="082A4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Optimised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256207" y="1292774"/>
            <a:ext cx="14748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082A4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Thoughtful Proactive Integration</a:t>
            </a:r>
          </a:p>
        </p:txBody>
      </p:sp>
    </p:spTree>
    <p:extLst>
      <p:ext uri="{BB962C8B-B14F-4D97-AF65-F5344CB8AC3E}">
        <p14:creationId xmlns:p14="http://schemas.microsoft.com/office/powerpoint/2010/main" val="37491841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 of Data Management Assessment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285873"/>
              </p:ext>
            </p:extLst>
          </p:nvPr>
        </p:nvGraphicFramePr>
        <p:xfrm>
          <a:off x="457202" y="988142"/>
          <a:ext cx="8229597" cy="48999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74265">
                  <a:extLst>
                    <a:ext uri="{9D8B030D-6E8A-4147-A177-3AD203B41FA5}">
                      <a16:colId xmlns:a16="http://schemas.microsoft.com/office/drawing/2014/main" val="3502744771"/>
                    </a:ext>
                  </a:extLst>
                </a:gridCol>
                <a:gridCol w="1426433">
                  <a:extLst>
                    <a:ext uri="{9D8B030D-6E8A-4147-A177-3AD203B41FA5}">
                      <a16:colId xmlns:a16="http://schemas.microsoft.com/office/drawing/2014/main" val="868643679"/>
                    </a:ext>
                  </a:extLst>
                </a:gridCol>
                <a:gridCol w="1444839">
                  <a:extLst>
                    <a:ext uri="{9D8B030D-6E8A-4147-A177-3AD203B41FA5}">
                      <a16:colId xmlns:a16="http://schemas.microsoft.com/office/drawing/2014/main" val="634912767"/>
                    </a:ext>
                  </a:extLst>
                </a:gridCol>
                <a:gridCol w="1380418">
                  <a:extLst>
                    <a:ext uri="{9D8B030D-6E8A-4147-A177-3AD203B41FA5}">
                      <a16:colId xmlns:a16="http://schemas.microsoft.com/office/drawing/2014/main" val="638435899"/>
                    </a:ext>
                  </a:extLst>
                </a:gridCol>
                <a:gridCol w="1345908">
                  <a:extLst>
                    <a:ext uri="{9D8B030D-6E8A-4147-A177-3AD203B41FA5}">
                      <a16:colId xmlns:a16="http://schemas.microsoft.com/office/drawing/2014/main" val="1560260276"/>
                    </a:ext>
                  </a:extLst>
                </a:gridCol>
                <a:gridCol w="1757734">
                  <a:extLst>
                    <a:ext uri="{9D8B030D-6E8A-4147-A177-3AD203B41FA5}">
                      <a16:colId xmlns:a16="http://schemas.microsoft.com/office/drawing/2014/main" val="3702441148"/>
                    </a:ext>
                  </a:extLst>
                </a:gridCol>
              </a:tblGrid>
              <a:tr h="147180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Data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97" marR="6697" marT="66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Siloed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97" marR="6697" marT="66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Tactical Integration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97" marR="6697" marT="66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Process Driven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97" marR="6697" marT="66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Optimised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97" marR="6697" marT="66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Thoughtful proactive integration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97" marR="6697" marT="6697" marB="0" anchor="b"/>
                </a:tc>
                <a:extLst>
                  <a:ext uri="{0D108BD9-81ED-4DB2-BD59-A6C34878D82A}">
                    <a16:rowId xmlns:a16="http://schemas.microsoft.com/office/drawing/2014/main" val="2979184114"/>
                  </a:ext>
                </a:extLst>
              </a:tr>
              <a:tr h="543225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Control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97" marR="6697" marT="66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Data control is governed by local SOPs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97" marR="6697" marT="66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Key data are managed by a central function e.g. Regulatory to meet a particular need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97" marR="6697" marT="66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There are global SOP at the process level controlling data 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97" marR="6697" marT="66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Data is controlled through global SOP 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97" marR="6697" marT="66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Data is fully controlled across the entire enterprise via globally approved SOPs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97" marR="6697" marT="6697" marB="0" anchor="b"/>
                </a:tc>
                <a:extLst>
                  <a:ext uri="{0D108BD9-81ED-4DB2-BD59-A6C34878D82A}">
                    <a16:rowId xmlns:a16="http://schemas.microsoft.com/office/drawing/2014/main" val="1952678521"/>
                  </a:ext>
                </a:extLst>
              </a:tr>
              <a:tr h="588720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Access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97" marR="6697" marT="66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Data is available within departments/divisions but difficult to access from outside a particular function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97" marR="6697" marT="66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Data access is granted on an as needed basis the onus is on the requesting function to find the data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97" marR="6697" marT="66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Data is available to specified people/roles  to support specific processes e.g. XEVMPD 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97" marR="6697" marT="66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Data is available to all accessed from Controlled vocabularies and controlled lists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97" marR="6697" marT="66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Data is available to all accessed from a fully integrated enterprise wide MDM System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97" marR="6697" marT="6697" marB="0" anchor="b"/>
                </a:tc>
                <a:extLst>
                  <a:ext uri="{0D108BD9-81ED-4DB2-BD59-A6C34878D82A}">
                    <a16:rowId xmlns:a16="http://schemas.microsoft.com/office/drawing/2014/main" val="2143943682"/>
                  </a:ext>
                </a:extLst>
              </a:tr>
              <a:tr h="677191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System integration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97" marR="6697" marT="66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Data is stored in local databases with minimal sharing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97" marR="6697" marT="66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Some data is stored centrally to meet specific requests. There may be some duplication with local databases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97" marR="6697" marT="66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There are centrally managed databases used to support business critical processes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97" marR="6697" marT="66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There is some integaration across critical systems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97" marR="6697" marT="66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Internal systems are fully integrated with external data sources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97" marR="6697" marT="6697" marB="0" anchor="b"/>
                </a:tc>
                <a:extLst>
                  <a:ext uri="{0D108BD9-81ED-4DB2-BD59-A6C34878D82A}">
                    <a16:rowId xmlns:a16="http://schemas.microsoft.com/office/drawing/2014/main" val="4161767738"/>
                  </a:ext>
                </a:extLst>
              </a:tr>
              <a:tr h="735900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Ownership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97" marR="6697" marT="66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There is little or no formal ownership agreed for specific data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97" marR="6697" marT="66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Ownership for some data elements is maintained centrally to meet a particular need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97" marR="6697" marT="66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Some data is owned by process owners but there is no co-ordinated standard approach to data ownership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97" marR="6697" marT="66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There is data ownership in the business but it still requires some formalisation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97" marR="6697" marT="66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Data ownership is clear and unambiguous with different parts of the business being stewards for specific data on behalf of the enterprise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97" marR="6697" marT="6697" marB="0" anchor="b"/>
                </a:tc>
                <a:extLst>
                  <a:ext uri="{0D108BD9-81ED-4DB2-BD59-A6C34878D82A}">
                    <a16:rowId xmlns:a16="http://schemas.microsoft.com/office/drawing/2014/main" val="4086520724"/>
                  </a:ext>
                </a:extLst>
              </a:tr>
              <a:tr h="735900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Sharing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97" marR="6697" marT="66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There is little or no data sharing across functions (this will mainly be due to a lack of knowledge rather than data hoarding)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97" marR="6697" marT="66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Some sharing of specific data happens on request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97" marR="6697" marT="66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Data is shared specifically to support specific processes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97" marR="6697" marT="66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Data is shared across the enterprise but this still requires further formalisation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97" marR="6697" marT="66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Data is freely shared across the enterprise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97" marR="6697" marT="6697" marB="0" anchor="b"/>
                </a:tc>
                <a:extLst>
                  <a:ext uri="{0D108BD9-81ED-4DB2-BD59-A6C34878D82A}">
                    <a16:rowId xmlns:a16="http://schemas.microsoft.com/office/drawing/2014/main" val="2438564073"/>
                  </a:ext>
                </a:extLst>
              </a:tr>
              <a:tr h="883080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Sources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97" marR="6697" marT="66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Data is accessed from multiple sources and there is little or no management of consistency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97" marR="6697" marT="66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There are some centralised data sources but these may not be integrated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97" marR="6697" marT="66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There are data sources specifically set up to support specified processes. However they may not be integrated or consistent with other source systems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97" marR="6697" marT="66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Data sources have been identified but there is still variability of quality across the sources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97" marR="6697" marT="66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Data sources are consistent and unambiguous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97" marR="6697" marT="6697" marB="0" anchor="b"/>
                </a:tc>
                <a:extLst>
                  <a:ext uri="{0D108BD9-81ED-4DB2-BD59-A6C34878D82A}">
                    <a16:rowId xmlns:a16="http://schemas.microsoft.com/office/drawing/2014/main" val="820562681"/>
                  </a:ext>
                </a:extLst>
              </a:tr>
              <a:tr h="588720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Metadata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97" marR="6697" marT="66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There is little or no metadata associated with data making searching and finding data difficult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97" marR="6697" marT="66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Some metadata is stored alongside key data to enable searching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97" marR="6697" marT="66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Metadata required to support specified processes are captured 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97" marR="6697" marT="66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Metadata are identified and captured for business critical data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97" marR="6697" marT="66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 dirty="0">
                          <a:effectLst/>
                        </a:rPr>
                        <a:t>Data is easily identifiable with consistent metadata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97" marR="6697" marT="6697" marB="0" anchor="b"/>
                </a:tc>
                <a:extLst>
                  <a:ext uri="{0D108BD9-81ED-4DB2-BD59-A6C34878D82A}">
                    <a16:rowId xmlns:a16="http://schemas.microsoft.com/office/drawing/2014/main" val="24695426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24597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5400" b="1" dirty="0"/>
              <a:t>Q&amp;A</a:t>
            </a:r>
          </a:p>
        </p:txBody>
      </p:sp>
    </p:spTree>
    <p:extLst>
      <p:ext uri="{BB962C8B-B14F-4D97-AF65-F5344CB8AC3E}">
        <p14:creationId xmlns:p14="http://schemas.microsoft.com/office/powerpoint/2010/main" val="42715366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7775" y="2390775"/>
            <a:ext cx="6648450" cy="20764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638178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16193" y="1729197"/>
            <a:ext cx="8229600" cy="2105383"/>
          </a:xfrm>
          <a:solidFill>
            <a:schemeClr val="tx1">
              <a:alpha val="50000"/>
            </a:schemeClr>
          </a:solidFill>
        </p:spPr>
        <p:txBody>
          <a:bodyPr>
            <a:normAutofit fontScale="90000"/>
          </a:bodyPr>
          <a:lstStyle/>
          <a:p>
            <a:r>
              <a:rPr lang="en-US" dirty="0"/>
              <a:t>Gary Aldam</a:t>
            </a:r>
            <a:br>
              <a:rPr lang="en-US" dirty="0"/>
            </a:br>
            <a:r>
              <a:rPr lang="en-US" dirty="0"/>
              <a:t>gary.Aldam@navitas.net</a:t>
            </a:r>
            <a:br>
              <a:rPr lang="en-GB" dirty="0"/>
            </a:br>
            <a:r>
              <a:rPr lang="en-US" dirty="0"/>
              <a:t>phone +44 (0)2392 268133   </a:t>
            </a:r>
            <a:br>
              <a:rPr lang="en-US" dirty="0"/>
            </a:br>
            <a:r>
              <a:rPr lang="en-US" dirty="0"/>
              <a:t>mobile +44 (0)7392 080390    </a:t>
            </a:r>
            <a:br>
              <a:rPr lang="en-US" dirty="0"/>
            </a:br>
            <a:r>
              <a:rPr lang="en-US" dirty="0"/>
              <a:t>fax +44 (0) 2392 268160    </a:t>
            </a:r>
            <a:br>
              <a:rPr lang="en-US" dirty="0"/>
            </a:br>
            <a:r>
              <a:rPr lang="en-US" dirty="0"/>
              <a:t>web </a:t>
            </a:r>
            <a:r>
              <a:rPr lang="en-US" u="sng" dirty="0">
                <a:hlinkClick r:id="rId2"/>
              </a:rPr>
              <a:t>www.navitas.net</a:t>
            </a:r>
            <a:r>
              <a:rPr lang="en-US" dirty="0"/>
              <a:t>  </a:t>
            </a:r>
            <a:br>
              <a:rPr lang="en-GB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187523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Current status of EMA IDMP Implementation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 err="1"/>
              <a:t>Navitas</a:t>
            </a:r>
            <a:r>
              <a:rPr lang="en-GB"/>
              <a:t> IDMP </a:t>
            </a:r>
            <a:r>
              <a:rPr lang="en-GB" dirty="0"/>
              <a:t>Readiness Maturity Assessment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0913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102380"/>
            <a:ext cx="8229600" cy="849312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Latest Suggested timelines from EMA - </a:t>
            </a:r>
            <a:r>
              <a:rPr lang="en-GB" b="0" kern="0" dirty="0">
                <a:solidFill>
                  <a:schemeClr val="tx1"/>
                </a:solidFill>
                <a:latin typeface="Verdana"/>
              </a:rPr>
              <a:t>NCAs and Industry involvement throughout SPOR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1883" y="1158350"/>
            <a:ext cx="9446566" cy="5021960"/>
            <a:chOff x="-12861" y="1108426"/>
            <a:chExt cx="9897563" cy="5536849"/>
          </a:xfrm>
        </p:grpSpPr>
        <p:sp>
          <p:nvSpPr>
            <p:cNvPr id="7" name="Rectangle 6"/>
            <p:cNvSpPr/>
            <p:nvPr/>
          </p:nvSpPr>
          <p:spPr bwMode="auto">
            <a:xfrm>
              <a:off x="5135713" y="6040918"/>
              <a:ext cx="4212467" cy="440872"/>
            </a:xfrm>
            <a:prstGeom prst="rect">
              <a:avLst/>
            </a:prstGeom>
            <a:noFill/>
            <a:ln w="9525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triangle" w="lg" len="med"/>
            </a:ln>
            <a:effectLst/>
            <a:extLst/>
          </p:spPr>
          <p:txBody>
            <a:bodyPr vert="horz" wrap="square" lIns="72000" tIns="72000" rIns="72000" bIns="720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endParaRPr lang="en-GB" sz="1600"/>
            </a:p>
          </p:txBody>
        </p:sp>
        <p:sp>
          <p:nvSpPr>
            <p:cNvPr id="9" name="Rectangle 18"/>
            <p:cNvSpPr>
              <a:spLocks/>
            </p:cNvSpPr>
            <p:nvPr/>
          </p:nvSpPr>
          <p:spPr bwMode="auto">
            <a:xfrm>
              <a:off x="2454814" y="1108426"/>
              <a:ext cx="2496277" cy="179387"/>
            </a:xfrm>
            <a:prstGeom prst="chevron">
              <a:avLst/>
            </a:prstGeom>
            <a:solidFill>
              <a:schemeClr val="tx2"/>
            </a:solidFill>
            <a:ln>
              <a:noFill/>
            </a:ln>
          </p:spPr>
          <p:txBody>
            <a:bodyPr lIns="72000" tIns="72000" rIns="72000" bIns="72000" anchor="ctr"/>
            <a:lstStyle>
              <a:defPPr>
                <a:defRPr lang="en-GB"/>
              </a:defPPr>
              <a:lvl1pPr algn="ctr" rtl="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1600" kern="1200">
                  <a:solidFill>
                    <a:srgbClr val="000000"/>
                  </a:solidFill>
                  <a:latin typeface="Verdana" pitchFamily="34" charset="0"/>
                  <a:ea typeface="+mn-ea"/>
                  <a:cs typeface="Arial" charset="0"/>
                </a:defRPr>
              </a:lvl1pPr>
              <a:lvl2pPr marL="457200" algn="ctr" rtl="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1600" kern="1200">
                  <a:solidFill>
                    <a:srgbClr val="000000"/>
                  </a:solidFill>
                  <a:latin typeface="Verdana" pitchFamily="34" charset="0"/>
                  <a:ea typeface="+mn-ea"/>
                  <a:cs typeface="Arial" charset="0"/>
                </a:defRPr>
              </a:lvl2pPr>
              <a:lvl3pPr marL="914400" algn="ctr" rtl="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1600" kern="1200">
                  <a:solidFill>
                    <a:srgbClr val="000000"/>
                  </a:solidFill>
                  <a:latin typeface="Verdana" pitchFamily="34" charset="0"/>
                  <a:ea typeface="+mn-ea"/>
                  <a:cs typeface="Arial" charset="0"/>
                </a:defRPr>
              </a:lvl3pPr>
              <a:lvl4pPr marL="1371600" algn="ctr" rtl="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1600" kern="1200">
                  <a:solidFill>
                    <a:srgbClr val="000000"/>
                  </a:solidFill>
                  <a:latin typeface="Verdana" pitchFamily="34" charset="0"/>
                  <a:ea typeface="+mn-ea"/>
                  <a:cs typeface="Arial" charset="0"/>
                </a:defRPr>
              </a:lvl4pPr>
              <a:lvl5pPr marL="1828800" algn="ctr" rtl="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1600" kern="1200">
                  <a:solidFill>
                    <a:srgbClr val="000000"/>
                  </a:solidFill>
                  <a:latin typeface="Verdana" pitchFamily="34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sz="1600" kern="1200">
                  <a:solidFill>
                    <a:srgbClr val="000000"/>
                  </a:solidFill>
                  <a:latin typeface="Verdana" pitchFamily="34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sz="1600" kern="1200">
                  <a:solidFill>
                    <a:srgbClr val="000000"/>
                  </a:solidFill>
                  <a:latin typeface="Verdana" pitchFamily="34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sz="1600" kern="1200">
                  <a:solidFill>
                    <a:srgbClr val="000000"/>
                  </a:solidFill>
                  <a:latin typeface="Verdana" pitchFamily="34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sz="1600" kern="1200">
                  <a:solidFill>
                    <a:srgbClr val="000000"/>
                  </a:solidFill>
                  <a:latin typeface="Verdana" pitchFamily="34" charset="0"/>
                  <a:ea typeface="+mn-ea"/>
                  <a:cs typeface="Arial" charset="0"/>
                </a:defRPr>
              </a:lvl9pPr>
            </a:lstStyle>
            <a:p>
              <a:pPr>
                <a:lnSpc>
                  <a:spcPct val="100000"/>
                </a:lnSpc>
                <a:defRPr/>
              </a:pPr>
              <a:r>
                <a:rPr lang="en-GB" altLang="en-US" sz="1100" b="1" dirty="0">
                  <a:solidFill>
                    <a:srgbClr val="FFFFFF"/>
                  </a:solidFill>
                </a:rPr>
                <a:t>2017</a:t>
              </a:r>
              <a:endParaRPr lang="en-GB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10" name="Rectangle 18"/>
            <p:cNvSpPr>
              <a:spLocks/>
            </p:cNvSpPr>
            <p:nvPr/>
          </p:nvSpPr>
          <p:spPr bwMode="auto">
            <a:xfrm>
              <a:off x="4922767" y="1108426"/>
              <a:ext cx="2324768" cy="179387"/>
            </a:xfrm>
            <a:prstGeom prst="chevron">
              <a:avLst/>
            </a:prstGeom>
            <a:solidFill>
              <a:schemeClr val="tx2"/>
            </a:solidFill>
            <a:ln>
              <a:noFill/>
            </a:ln>
          </p:spPr>
          <p:txBody>
            <a:bodyPr lIns="72000" tIns="72000" rIns="72000" bIns="72000" anchor="ctr"/>
            <a:lstStyle/>
            <a:p>
              <a:r>
                <a:rPr lang="en-GB" altLang="en-US" sz="1100" b="1" dirty="0">
                  <a:solidFill>
                    <a:srgbClr val="FFFFFF"/>
                  </a:solidFill>
                </a:rPr>
                <a:t>2018</a:t>
              </a:r>
            </a:p>
          </p:txBody>
        </p:sp>
        <p:sp>
          <p:nvSpPr>
            <p:cNvPr id="11" name="Rectangle 10"/>
            <p:cNvSpPr/>
            <p:nvPr/>
          </p:nvSpPr>
          <p:spPr bwMode="auto">
            <a:xfrm>
              <a:off x="7053361" y="1556795"/>
              <a:ext cx="2216811" cy="578765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triangle" w="lg" len="med"/>
            </a:ln>
            <a:effectLst/>
            <a:extLst/>
          </p:spPr>
          <p:txBody>
            <a:bodyPr lIns="36000" tIns="36000" rIns="36000" bIns="36000" anchor="ctr" anchorCtr="0"/>
            <a:lstStyle>
              <a:defPPr>
                <a:defRPr lang="en-GB"/>
              </a:defPPr>
              <a:lvl1pPr algn="ctr" rtl="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1600" kern="1200">
                  <a:solidFill>
                    <a:srgbClr val="000000"/>
                  </a:solidFill>
                  <a:latin typeface="Verdana" pitchFamily="34" charset="0"/>
                  <a:ea typeface="+mn-ea"/>
                  <a:cs typeface="Arial" charset="0"/>
                </a:defRPr>
              </a:lvl1pPr>
              <a:lvl2pPr marL="457200" algn="ctr" rtl="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1600" kern="1200">
                  <a:solidFill>
                    <a:srgbClr val="000000"/>
                  </a:solidFill>
                  <a:latin typeface="Verdana" pitchFamily="34" charset="0"/>
                  <a:ea typeface="+mn-ea"/>
                  <a:cs typeface="Arial" charset="0"/>
                </a:defRPr>
              </a:lvl2pPr>
              <a:lvl3pPr marL="914400" algn="ctr" rtl="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1600" kern="1200">
                  <a:solidFill>
                    <a:srgbClr val="000000"/>
                  </a:solidFill>
                  <a:latin typeface="Verdana" pitchFamily="34" charset="0"/>
                  <a:ea typeface="+mn-ea"/>
                  <a:cs typeface="Arial" charset="0"/>
                </a:defRPr>
              </a:lvl3pPr>
              <a:lvl4pPr marL="1371600" algn="ctr" rtl="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1600" kern="1200">
                  <a:solidFill>
                    <a:srgbClr val="000000"/>
                  </a:solidFill>
                  <a:latin typeface="Verdana" pitchFamily="34" charset="0"/>
                  <a:ea typeface="+mn-ea"/>
                  <a:cs typeface="Arial" charset="0"/>
                </a:defRPr>
              </a:lvl4pPr>
              <a:lvl5pPr marL="1828800" algn="ctr" rtl="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1600" kern="1200">
                  <a:solidFill>
                    <a:srgbClr val="000000"/>
                  </a:solidFill>
                  <a:latin typeface="Verdana" pitchFamily="34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sz="1600" kern="1200">
                  <a:solidFill>
                    <a:srgbClr val="000000"/>
                  </a:solidFill>
                  <a:latin typeface="Verdana" pitchFamily="34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sz="1600" kern="1200">
                  <a:solidFill>
                    <a:srgbClr val="000000"/>
                  </a:solidFill>
                  <a:latin typeface="Verdana" pitchFamily="34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sz="1600" kern="1200">
                  <a:solidFill>
                    <a:srgbClr val="000000"/>
                  </a:solidFill>
                  <a:latin typeface="Verdana" pitchFamily="34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sz="1600" kern="1200">
                  <a:solidFill>
                    <a:srgbClr val="000000"/>
                  </a:solidFill>
                  <a:latin typeface="Verdana" pitchFamily="34" charset="0"/>
                  <a:ea typeface="+mn-ea"/>
                  <a:cs typeface="Arial" charset="0"/>
                </a:defRPr>
              </a:lvl9pPr>
            </a:lstStyle>
            <a:p>
              <a:pPr>
                <a:defRPr/>
              </a:pPr>
              <a:r>
                <a:rPr lang="en-GB" altLang="en-US" sz="1000" b="1" dirty="0"/>
                <a:t>PMS &amp; SMS phase 1 </a:t>
              </a:r>
            </a:p>
            <a:p>
              <a:pPr>
                <a:defRPr/>
              </a:pPr>
              <a:r>
                <a:rPr lang="en-GB" altLang="en-US" sz="1000" b="1" dirty="0"/>
                <a:t>external go-live</a:t>
              </a:r>
            </a:p>
          </p:txBody>
        </p:sp>
        <p:sp>
          <p:nvSpPr>
            <p:cNvPr id="12" name="Rectangle 11"/>
            <p:cNvSpPr/>
            <p:nvPr/>
          </p:nvSpPr>
          <p:spPr bwMode="auto">
            <a:xfrm>
              <a:off x="2015364" y="1556792"/>
              <a:ext cx="2652295" cy="467244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triangle" w="lg" len="med"/>
            </a:ln>
            <a:effectLst/>
            <a:extLst/>
          </p:spPr>
          <p:txBody>
            <a:bodyPr lIns="36000" tIns="36000" rIns="36000" bIns="36000" anchor="ctr" anchorCtr="0"/>
            <a:lstStyle>
              <a:defPPr>
                <a:defRPr lang="en-GB"/>
              </a:defPPr>
              <a:lvl1pPr algn="ctr" rtl="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1600" kern="1200">
                  <a:solidFill>
                    <a:srgbClr val="000000"/>
                  </a:solidFill>
                  <a:latin typeface="Verdana" pitchFamily="34" charset="0"/>
                  <a:ea typeface="+mn-ea"/>
                  <a:cs typeface="Arial" charset="0"/>
                </a:defRPr>
              </a:lvl1pPr>
              <a:lvl2pPr marL="457200" algn="ctr" rtl="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1600" kern="1200">
                  <a:solidFill>
                    <a:srgbClr val="000000"/>
                  </a:solidFill>
                  <a:latin typeface="Verdana" pitchFamily="34" charset="0"/>
                  <a:ea typeface="+mn-ea"/>
                  <a:cs typeface="Arial" charset="0"/>
                </a:defRPr>
              </a:lvl2pPr>
              <a:lvl3pPr marL="914400" algn="ctr" rtl="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1600" kern="1200">
                  <a:solidFill>
                    <a:srgbClr val="000000"/>
                  </a:solidFill>
                  <a:latin typeface="Verdana" pitchFamily="34" charset="0"/>
                  <a:ea typeface="+mn-ea"/>
                  <a:cs typeface="Arial" charset="0"/>
                </a:defRPr>
              </a:lvl3pPr>
              <a:lvl4pPr marL="1371600" algn="ctr" rtl="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1600" kern="1200">
                  <a:solidFill>
                    <a:srgbClr val="000000"/>
                  </a:solidFill>
                  <a:latin typeface="Verdana" pitchFamily="34" charset="0"/>
                  <a:ea typeface="+mn-ea"/>
                  <a:cs typeface="Arial" charset="0"/>
                </a:defRPr>
              </a:lvl4pPr>
              <a:lvl5pPr marL="1828800" algn="ctr" rtl="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1600" kern="1200">
                  <a:solidFill>
                    <a:srgbClr val="000000"/>
                  </a:solidFill>
                  <a:latin typeface="Verdana" pitchFamily="34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sz="1600" kern="1200">
                  <a:solidFill>
                    <a:srgbClr val="000000"/>
                  </a:solidFill>
                  <a:latin typeface="Verdana" pitchFamily="34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sz="1600" kern="1200">
                  <a:solidFill>
                    <a:srgbClr val="000000"/>
                  </a:solidFill>
                  <a:latin typeface="Verdana" pitchFamily="34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sz="1600" kern="1200">
                  <a:solidFill>
                    <a:srgbClr val="000000"/>
                  </a:solidFill>
                  <a:latin typeface="Verdana" pitchFamily="34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sz="1600" kern="1200">
                  <a:solidFill>
                    <a:srgbClr val="000000"/>
                  </a:solidFill>
                  <a:latin typeface="Verdana" pitchFamily="34" charset="0"/>
                  <a:ea typeface="+mn-ea"/>
                  <a:cs typeface="Arial" charset="0"/>
                </a:defRPr>
              </a:lvl9pPr>
            </a:lstStyle>
            <a:p>
              <a:pPr>
                <a:defRPr/>
              </a:pPr>
              <a:r>
                <a:rPr lang="en-GB" altLang="en-US" sz="1000" b="1" dirty="0"/>
                <a:t>RMS &amp; OMS </a:t>
              </a:r>
            </a:p>
            <a:p>
              <a:pPr>
                <a:defRPr/>
              </a:pPr>
              <a:r>
                <a:rPr lang="en-GB" altLang="en-US" sz="1000" b="1" dirty="0"/>
                <a:t>external go-live</a:t>
              </a:r>
            </a:p>
          </p:txBody>
        </p:sp>
        <p:sp>
          <p:nvSpPr>
            <p:cNvPr id="13" name="Rectangle 18"/>
            <p:cNvSpPr>
              <a:spLocks/>
            </p:cNvSpPr>
            <p:nvPr/>
          </p:nvSpPr>
          <p:spPr bwMode="auto">
            <a:xfrm>
              <a:off x="7219213" y="1108426"/>
              <a:ext cx="2206976" cy="179387"/>
            </a:xfrm>
            <a:prstGeom prst="chevron">
              <a:avLst/>
            </a:prstGeom>
            <a:solidFill>
              <a:schemeClr val="tx2"/>
            </a:solidFill>
            <a:ln>
              <a:noFill/>
            </a:ln>
          </p:spPr>
          <p:txBody>
            <a:bodyPr lIns="72000" tIns="72000" rIns="72000" bIns="72000" anchor="ctr"/>
            <a:lstStyle/>
            <a:p>
              <a:r>
                <a:rPr lang="en-GB" altLang="en-US" sz="1100" b="1" dirty="0">
                  <a:solidFill>
                    <a:srgbClr val="FFFFFF"/>
                  </a:solidFill>
                </a:rPr>
                <a:t>2019…</a:t>
              </a:r>
            </a:p>
          </p:txBody>
        </p:sp>
        <p:sp>
          <p:nvSpPr>
            <p:cNvPr id="14" name="Rectangle 18"/>
            <p:cNvSpPr>
              <a:spLocks/>
            </p:cNvSpPr>
            <p:nvPr/>
          </p:nvSpPr>
          <p:spPr bwMode="auto">
            <a:xfrm>
              <a:off x="-12861" y="1111152"/>
              <a:ext cx="2496000" cy="179387"/>
            </a:xfrm>
            <a:prstGeom prst="chevron">
              <a:avLst/>
            </a:prstGeom>
            <a:solidFill>
              <a:schemeClr val="tx2"/>
            </a:solidFill>
            <a:ln>
              <a:noFill/>
            </a:ln>
          </p:spPr>
          <p:txBody>
            <a:bodyPr lIns="72000" tIns="72000" rIns="72000" bIns="72000" anchor="ctr"/>
            <a:lstStyle/>
            <a:p>
              <a:r>
                <a:rPr lang="en-GB" altLang="en-US" sz="1100" b="1" dirty="0">
                  <a:solidFill>
                    <a:srgbClr val="FFFFFF"/>
                  </a:solidFill>
                </a:rPr>
                <a:t>2016</a:t>
              </a:r>
            </a:p>
          </p:txBody>
        </p:sp>
        <p:sp>
          <p:nvSpPr>
            <p:cNvPr id="15" name="Rectangle 18"/>
            <p:cNvSpPr>
              <a:spLocks/>
            </p:cNvSpPr>
            <p:nvPr/>
          </p:nvSpPr>
          <p:spPr bwMode="auto">
            <a:xfrm>
              <a:off x="221165" y="3228324"/>
              <a:ext cx="8658962" cy="288032"/>
            </a:xfrm>
            <a:prstGeom prst="chevron">
              <a:avLst/>
            </a:prstGeom>
            <a:noFill/>
            <a:ln>
              <a:solidFill>
                <a:srgbClr val="009BBB"/>
              </a:solidFill>
            </a:ln>
            <a:effectLst/>
            <a:extLst/>
          </p:spPr>
          <p:txBody>
            <a:bodyPr wrap="none" lIns="72000" tIns="72000" rIns="72000" bIns="72000"/>
            <a:lstStyle/>
            <a:p>
              <a:pPr marL="914400" lvl="2" algn="l"/>
              <a:r>
                <a:rPr lang="en-GB" altLang="en-US" sz="1000" b="1" dirty="0"/>
                <a:t>SPOR Programme participation &amp; Engagement via SPOR Change Liaisons</a:t>
              </a:r>
            </a:p>
          </p:txBody>
        </p:sp>
        <p:sp>
          <p:nvSpPr>
            <p:cNvPr id="16" name="Rectangle 18"/>
            <p:cNvSpPr>
              <a:spLocks/>
            </p:cNvSpPr>
            <p:nvPr/>
          </p:nvSpPr>
          <p:spPr bwMode="auto">
            <a:xfrm>
              <a:off x="221166" y="3604703"/>
              <a:ext cx="5655628" cy="288000"/>
            </a:xfrm>
            <a:prstGeom prst="chevron">
              <a:avLst/>
            </a:prstGeom>
            <a:noFill/>
            <a:ln>
              <a:solidFill>
                <a:srgbClr val="009BBB"/>
              </a:solidFill>
            </a:ln>
            <a:effectLst/>
            <a:extLst/>
          </p:spPr>
          <p:txBody>
            <a:bodyPr wrap="none" lIns="72000" tIns="72000" rIns="72000" bIns="72000" anchor="ctr"/>
            <a:lstStyle/>
            <a:p>
              <a:pPr marL="914400" lvl="2" algn="l"/>
              <a:r>
                <a:rPr lang="en-GB" altLang="en-US" sz="1000" b="1" dirty="0"/>
                <a:t>Analyse / </a:t>
              </a:r>
              <a:r>
                <a:rPr lang="en-GB" altLang="en-US" sz="1000" b="1"/>
                <a:t>adapt process to keep data synchronised </a:t>
              </a:r>
              <a:endParaRPr lang="en-GB" altLang="en-US" sz="1000" b="1" dirty="0"/>
            </a:p>
          </p:txBody>
        </p:sp>
        <p:sp>
          <p:nvSpPr>
            <p:cNvPr id="17" name="Rectangle 18"/>
            <p:cNvSpPr>
              <a:spLocks/>
            </p:cNvSpPr>
            <p:nvPr/>
          </p:nvSpPr>
          <p:spPr bwMode="auto">
            <a:xfrm>
              <a:off x="221167" y="3981050"/>
              <a:ext cx="8003381" cy="288000"/>
            </a:xfrm>
            <a:prstGeom prst="chevron">
              <a:avLst/>
            </a:prstGeom>
            <a:noFill/>
            <a:ln>
              <a:solidFill>
                <a:srgbClr val="009BBB"/>
              </a:solidFill>
            </a:ln>
            <a:effectLst/>
            <a:extLst/>
          </p:spPr>
          <p:txBody>
            <a:bodyPr wrap="none" lIns="72000" tIns="72000" rIns="72000" bIns="72000" anchor="ctr"/>
            <a:lstStyle/>
            <a:p>
              <a:pPr marL="914400" lvl="2" algn="l"/>
              <a:r>
                <a:rPr lang="en-GB" altLang="en-US" sz="1000" b="1" dirty="0"/>
                <a:t>Analyse / </a:t>
              </a:r>
              <a:r>
                <a:rPr lang="en-GB" altLang="en-US" sz="1000" b="1"/>
                <a:t>adapt systems to support process changes </a:t>
              </a:r>
              <a:endParaRPr lang="en-GB" altLang="en-US" sz="1000" b="1" dirty="0"/>
            </a:p>
          </p:txBody>
        </p:sp>
        <p:sp>
          <p:nvSpPr>
            <p:cNvPr id="18" name="Rectangle 18"/>
            <p:cNvSpPr>
              <a:spLocks/>
            </p:cNvSpPr>
            <p:nvPr/>
          </p:nvSpPr>
          <p:spPr bwMode="auto">
            <a:xfrm>
              <a:off x="221167" y="4357400"/>
              <a:ext cx="7979045" cy="264035"/>
            </a:xfrm>
            <a:prstGeom prst="chevron">
              <a:avLst/>
            </a:prstGeom>
            <a:noFill/>
            <a:ln>
              <a:solidFill>
                <a:srgbClr val="009BBB"/>
              </a:solidFill>
            </a:ln>
            <a:effectLst/>
            <a:extLst/>
          </p:spPr>
          <p:txBody>
            <a:bodyPr wrap="none" lIns="72000" tIns="72000" rIns="72000" bIns="72000" anchor="ctr"/>
            <a:lstStyle/>
            <a:p>
              <a:pPr marL="809625" lvl="2" algn="l"/>
              <a:r>
                <a:rPr lang="en-GB" altLang="en-US" sz="1000" b="1" dirty="0"/>
                <a:t>RMS </a:t>
              </a:r>
              <a:r>
                <a:rPr lang="en-GB" altLang="en-US" sz="1000" b="1"/>
                <a:t>mapping 		</a:t>
              </a:r>
              <a:r>
                <a:rPr lang="en-GB" altLang="en-US" sz="1000"/>
                <a:t>Post go live Industry should map against </a:t>
              </a:r>
              <a:r>
                <a:rPr lang="en-GB" altLang="en-US" sz="1000" b="1"/>
                <a:t>new</a:t>
              </a:r>
              <a:r>
                <a:rPr lang="en-GB" altLang="en-US" sz="1000"/>
                <a:t> Referential Lists</a:t>
              </a:r>
              <a:endParaRPr lang="en-GB" altLang="en-US" sz="1000" dirty="0"/>
            </a:p>
          </p:txBody>
        </p:sp>
        <p:sp>
          <p:nvSpPr>
            <p:cNvPr id="19" name="Rectangle 18"/>
            <p:cNvSpPr>
              <a:spLocks/>
            </p:cNvSpPr>
            <p:nvPr/>
          </p:nvSpPr>
          <p:spPr bwMode="auto">
            <a:xfrm>
              <a:off x="3107487" y="5069785"/>
              <a:ext cx="5739066" cy="288000"/>
            </a:xfrm>
            <a:prstGeom prst="chevron">
              <a:avLst/>
            </a:prstGeom>
            <a:noFill/>
            <a:ln>
              <a:solidFill>
                <a:srgbClr val="009BBB"/>
              </a:solidFill>
            </a:ln>
            <a:effectLst/>
            <a:extLst/>
          </p:spPr>
          <p:txBody>
            <a:bodyPr wrap="none" lIns="72000" tIns="72000" rIns="72000" bIns="72000" anchor="ctr"/>
            <a:lstStyle/>
            <a:p>
              <a:pPr algn="l"/>
              <a:r>
                <a:rPr lang="en-GB" altLang="en-US" sz="1000" b="1"/>
                <a:t>	Synchronise local data with </a:t>
              </a:r>
              <a:r>
                <a:rPr lang="en-GB" altLang="en-US" sz="1000" b="1" dirty="0"/>
                <a:t>SPOR  </a:t>
              </a:r>
            </a:p>
          </p:txBody>
        </p:sp>
        <p:sp>
          <p:nvSpPr>
            <p:cNvPr id="20" name="Rectangle 18"/>
            <p:cNvSpPr>
              <a:spLocks/>
            </p:cNvSpPr>
            <p:nvPr/>
          </p:nvSpPr>
          <p:spPr bwMode="auto">
            <a:xfrm>
              <a:off x="221169" y="4693440"/>
              <a:ext cx="2935791" cy="288000"/>
            </a:xfrm>
            <a:prstGeom prst="chevron">
              <a:avLst/>
            </a:prstGeom>
            <a:noFill/>
            <a:ln>
              <a:solidFill>
                <a:srgbClr val="009BBB"/>
              </a:solidFill>
            </a:ln>
            <a:effectLst/>
            <a:extLst/>
          </p:spPr>
          <p:txBody>
            <a:bodyPr wrap="none" lIns="72000" tIns="72000" rIns="72000" bIns="72000" anchor="ctr"/>
            <a:lstStyle/>
            <a:p>
              <a:r>
                <a:rPr lang="en-GB" altLang="en-US" sz="900" b="1" dirty="0"/>
                <a:t>OMS product comparison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252724" y="6045330"/>
              <a:ext cx="2631978" cy="240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800" dirty="0"/>
                <a:t>Key SPOR milestones</a:t>
              </a:r>
            </a:p>
          </p:txBody>
        </p:sp>
        <p:sp>
          <p:nvSpPr>
            <p:cNvPr id="22" name="Rectangle 18"/>
            <p:cNvSpPr>
              <a:spLocks/>
            </p:cNvSpPr>
            <p:nvPr/>
          </p:nvSpPr>
          <p:spPr bwMode="auto">
            <a:xfrm>
              <a:off x="7112931" y="6333362"/>
              <a:ext cx="507056" cy="144000"/>
            </a:xfrm>
            <a:prstGeom prst="chevron">
              <a:avLst/>
            </a:prstGeom>
            <a:noFill/>
            <a:ln>
              <a:solidFill>
                <a:srgbClr val="009BBB"/>
              </a:solidFill>
            </a:ln>
            <a:effectLst/>
            <a:extLst/>
          </p:spPr>
          <p:txBody>
            <a:bodyPr wrap="none" lIns="72000" tIns="72000" rIns="72000" bIns="72000" anchor="ctr"/>
            <a:lstStyle/>
            <a:p>
              <a:r>
                <a:rPr lang="en-GB" altLang="en-US" sz="1000" b="1" dirty="0"/>
                <a:t> 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447747" y="6021288"/>
              <a:ext cx="1170129" cy="240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800" dirty="0"/>
                <a:t>NCAs activities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469157" y="6261354"/>
              <a:ext cx="1304737" cy="240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800" dirty="0"/>
                <a:t>Industry activities</a:t>
              </a:r>
            </a:p>
          </p:txBody>
        </p:sp>
        <p:sp>
          <p:nvSpPr>
            <p:cNvPr id="25" name="Rectangle 18"/>
            <p:cNvSpPr>
              <a:spLocks/>
            </p:cNvSpPr>
            <p:nvPr/>
          </p:nvSpPr>
          <p:spPr bwMode="auto">
            <a:xfrm>
              <a:off x="3128933" y="4694485"/>
              <a:ext cx="5739066" cy="288000"/>
            </a:xfrm>
            <a:prstGeom prst="chevron">
              <a:avLst/>
            </a:prstGeom>
            <a:noFill/>
            <a:ln>
              <a:solidFill>
                <a:srgbClr val="009BBB"/>
              </a:solidFill>
            </a:ln>
            <a:effectLst/>
            <a:extLst/>
          </p:spPr>
          <p:txBody>
            <a:bodyPr wrap="none" lIns="72000" tIns="72000" rIns="72000" bIns="72000" anchor="ctr"/>
            <a:lstStyle/>
            <a:p>
              <a:pPr algn="l"/>
              <a:r>
                <a:rPr lang="en-GB" altLang="en-US" sz="1000" b="1"/>
                <a:t>	OMS mapping</a:t>
              </a:r>
              <a:endParaRPr lang="en-GB" altLang="en-US" sz="1000" b="1" dirty="0"/>
            </a:p>
          </p:txBody>
        </p:sp>
        <p:sp>
          <p:nvSpPr>
            <p:cNvPr id="26" name="Rectangle 18"/>
            <p:cNvSpPr>
              <a:spLocks/>
            </p:cNvSpPr>
            <p:nvPr/>
          </p:nvSpPr>
          <p:spPr bwMode="auto">
            <a:xfrm>
              <a:off x="3107487" y="5445256"/>
              <a:ext cx="5739066" cy="288000"/>
            </a:xfrm>
            <a:prstGeom prst="chevron">
              <a:avLst/>
            </a:prstGeom>
            <a:noFill/>
            <a:ln>
              <a:solidFill>
                <a:srgbClr val="009BBB"/>
              </a:solidFill>
            </a:ln>
            <a:effectLst/>
            <a:extLst/>
          </p:spPr>
          <p:txBody>
            <a:bodyPr wrap="none" lIns="72000" tIns="72000" rIns="72000" bIns="72000" anchor="ctr"/>
            <a:lstStyle/>
            <a:p>
              <a:pPr algn="l"/>
              <a:r>
                <a:rPr lang="en-GB" altLang="en-US" sz="1000" b="1" dirty="0"/>
                <a:t>	Request new/updated data prior to regulatory submission</a:t>
              </a:r>
            </a:p>
          </p:txBody>
        </p:sp>
        <p:sp>
          <p:nvSpPr>
            <p:cNvPr id="27" name="Oval 24"/>
            <p:cNvSpPr>
              <a:spLocks noChangeAspect="1"/>
            </p:cNvSpPr>
            <p:nvPr/>
          </p:nvSpPr>
          <p:spPr bwMode="auto">
            <a:xfrm>
              <a:off x="409340" y="3284984"/>
              <a:ext cx="161925" cy="1746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 type="triangle" w="lg" len="med"/>
                </a14:hiddenLine>
              </a:ext>
            </a:extLst>
          </p:spPr>
          <p:txBody>
            <a:bodyPr lIns="72000" tIns="72000" rIns="72000" bIns="72000" anchor="ctr">
              <a:spAutoFit/>
            </a:bodyPr>
            <a:lstStyle>
              <a:lvl1pPr algn="l" eaLnBrk="0" hangingPunct="0">
                <a:lnSpc>
                  <a:spcPts val="2800"/>
                </a:lnSpc>
                <a:spcAft>
                  <a:spcPts val="1200"/>
                </a:spcAft>
                <a:buClr>
                  <a:srgbClr val="000000"/>
                </a:buClr>
                <a:defRPr sz="20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algn="l" eaLnBrk="0" hangingPunct="0">
                <a:lnSpc>
                  <a:spcPts val="2400"/>
                </a:lnSpc>
                <a:spcAft>
                  <a:spcPts val="800"/>
                </a:spcAft>
                <a:buClr>
                  <a:schemeClr val="tx1"/>
                </a:buClr>
                <a:buChar char="•"/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algn="l" eaLnBrk="0" hangingPunct="0">
                <a:lnSpc>
                  <a:spcPts val="24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6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algn="l" eaLnBrk="0" hangingPunct="0">
                <a:lnSpc>
                  <a:spcPts val="20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•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algn="l" eaLnBrk="0" hangingPunct="0">
                <a:lnSpc>
                  <a:spcPts val="20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Aft>
                  <a:spcPct val="0"/>
                </a:spcAft>
                <a:buClrTx/>
              </a:pPr>
              <a:endParaRPr lang="en-US" altLang="en-US" sz="1600">
                <a:solidFill>
                  <a:srgbClr val="000000"/>
                </a:solidFill>
              </a:endParaRPr>
            </a:p>
          </p:txBody>
        </p:sp>
        <p:sp>
          <p:nvSpPr>
            <p:cNvPr id="28" name="Oval 25"/>
            <p:cNvSpPr>
              <a:spLocks noChangeAspect="1"/>
            </p:cNvSpPr>
            <p:nvPr/>
          </p:nvSpPr>
          <p:spPr bwMode="auto">
            <a:xfrm>
              <a:off x="617302" y="3284984"/>
              <a:ext cx="161925" cy="174625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 type="triangle" w="lg" len="med"/>
                </a14:hiddenLine>
              </a:ext>
            </a:extLst>
          </p:spPr>
          <p:txBody>
            <a:bodyPr lIns="72000" tIns="72000" rIns="72000" bIns="72000" anchor="ctr">
              <a:spAutoFit/>
            </a:bodyPr>
            <a:lstStyle>
              <a:lvl1pPr algn="l" eaLnBrk="0" hangingPunct="0">
                <a:lnSpc>
                  <a:spcPts val="2800"/>
                </a:lnSpc>
                <a:spcAft>
                  <a:spcPts val="1200"/>
                </a:spcAft>
                <a:buClr>
                  <a:srgbClr val="000000"/>
                </a:buClr>
                <a:defRPr sz="20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algn="l" eaLnBrk="0" hangingPunct="0">
                <a:lnSpc>
                  <a:spcPts val="2400"/>
                </a:lnSpc>
                <a:spcAft>
                  <a:spcPts val="800"/>
                </a:spcAft>
                <a:buClr>
                  <a:schemeClr val="tx1"/>
                </a:buClr>
                <a:buChar char="•"/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algn="l" eaLnBrk="0" hangingPunct="0">
                <a:lnSpc>
                  <a:spcPts val="24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6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algn="l" eaLnBrk="0" hangingPunct="0">
                <a:lnSpc>
                  <a:spcPts val="20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•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algn="l" eaLnBrk="0" hangingPunct="0">
                <a:lnSpc>
                  <a:spcPts val="20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Aft>
                  <a:spcPct val="0"/>
                </a:spcAft>
                <a:buClrTx/>
              </a:pPr>
              <a:endParaRPr lang="en-US" altLang="en-US" sz="1600">
                <a:solidFill>
                  <a:srgbClr val="000000"/>
                </a:solidFill>
              </a:endParaRPr>
            </a:p>
          </p:txBody>
        </p:sp>
        <p:sp>
          <p:nvSpPr>
            <p:cNvPr id="29" name="Oval 26"/>
            <p:cNvSpPr>
              <a:spLocks noChangeAspect="1"/>
            </p:cNvSpPr>
            <p:nvPr/>
          </p:nvSpPr>
          <p:spPr bwMode="auto">
            <a:xfrm>
              <a:off x="409340" y="3702497"/>
              <a:ext cx="161925" cy="17303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 type="triangle" w="lg" len="med"/>
                </a14:hiddenLine>
              </a:ext>
            </a:extLst>
          </p:spPr>
          <p:txBody>
            <a:bodyPr lIns="72000" tIns="72000" rIns="72000" bIns="72000" anchor="ctr">
              <a:spAutoFit/>
            </a:bodyPr>
            <a:lstStyle>
              <a:lvl1pPr algn="l" eaLnBrk="0" hangingPunct="0">
                <a:lnSpc>
                  <a:spcPts val="2800"/>
                </a:lnSpc>
                <a:spcAft>
                  <a:spcPts val="1200"/>
                </a:spcAft>
                <a:buClr>
                  <a:srgbClr val="000000"/>
                </a:buClr>
                <a:defRPr sz="20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algn="l" eaLnBrk="0" hangingPunct="0">
                <a:lnSpc>
                  <a:spcPts val="2400"/>
                </a:lnSpc>
                <a:spcAft>
                  <a:spcPts val="800"/>
                </a:spcAft>
                <a:buClr>
                  <a:schemeClr val="tx1"/>
                </a:buClr>
                <a:buChar char="•"/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algn="l" eaLnBrk="0" hangingPunct="0">
                <a:lnSpc>
                  <a:spcPts val="24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6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algn="l" eaLnBrk="0" hangingPunct="0">
                <a:lnSpc>
                  <a:spcPts val="20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•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algn="l" eaLnBrk="0" hangingPunct="0">
                <a:lnSpc>
                  <a:spcPts val="20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Aft>
                  <a:spcPct val="0"/>
                </a:spcAft>
                <a:buClrTx/>
              </a:pPr>
              <a:endParaRPr lang="en-US" altLang="en-US" sz="1600">
                <a:solidFill>
                  <a:srgbClr val="000000"/>
                </a:solidFill>
              </a:endParaRPr>
            </a:p>
          </p:txBody>
        </p:sp>
        <p:sp>
          <p:nvSpPr>
            <p:cNvPr id="30" name="Oval 27"/>
            <p:cNvSpPr>
              <a:spLocks noChangeAspect="1"/>
            </p:cNvSpPr>
            <p:nvPr/>
          </p:nvSpPr>
          <p:spPr bwMode="auto">
            <a:xfrm>
              <a:off x="617302" y="3702497"/>
              <a:ext cx="161925" cy="173037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 type="triangle" w="lg" len="med"/>
                </a14:hiddenLine>
              </a:ext>
            </a:extLst>
          </p:spPr>
          <p:txBody>
            <a:bodyPr lIns="72000" tIns="72000" rIns="72000" bIns="72000" anchor="ctr">
              <a:spAutoFit/>
            </a:bodyPr>
            <a:lstStyle>
              <a:lvl1pPr algn="l" eaLnBrk="0" hangingPunct="0">
                <a:lnSpc>
                  <a:spcPts val="2800"/>
                </a:lnSpc>
                <a:spcAft>
                  <a:spcPts val="1200"/>
                </a:spcAft>
                <a:buClr>
                  <a:srgbClr val="000000"/>
                </a:buClr>
                <a:defRPr sz="20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algn="l" eaLnBrk="0" hangingPunct="0">
                <a:lnSpc>
                  <a:spcPts val="2400"/>
                </a:lnSpc>
                <a:spcAft>
                  <a:spcPts val="800"/>
                </a:spcAft>
                <a:buClr>
                  <a:schemeClr val="tx1"/>
                </a:buClr>
                <a:buChar char="•"/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algn="l" eaLnBrk="0" hangingPunct="0">
                <a:lnSpc>
                  <a:spcPts val="24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6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algn="l" eaLnBrk="0" hangingPunct="0">
                <a:lnSpc>
                  <a:spcPts val="20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•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algn="l" eaLnBrk="0" hangingPunct="0">
                <a:lnSpc>
                  <a:spcPts val="20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Aft>
                  <a:spcPct val="0"/>
                </a:spcAft>
                <a:buClrTx/>
              </a:pPr>
              <a:endParaRPr lang="en-US" altLang="en-US" sz="1600">
                <a:solidFill>
                  <a:srgbClr val="000000"/>
                </a:solidFill>
              </a:endParaRPr>
            </a:p>
          </p:txBody>
        </p:sp>
        <p:sp>
          <p:nvSpPr>
            <p:cNvPr id="31" name="Oval 28"/>
            <p:cNvSpPr>
              <a:spLocks noChangeAspect="1"/>
            </p:cNvSpPr>
            <p:nvPr/>
          </p:nvSpPr>
          <p:spPr bwMode="auto">
            <a:xfrm>
              <a:off x="409340" y="4061272"/>
              <a:ext cx="161925" cy="1746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 type="triangle" w="lg" len="med"/>
                </a14:hiddenLine>
              </a:ext>
            </a:extLst>
          </p:spPr>
          <p:txBody>
            <a:bodyPr lIns="72000" tIns="72000" rIns="72000" bIns="72000" anchor="ctr">
              <a:spAutoFit/>
            </a:bodyPr>
            <a:lstStyle>
              <a:lvl1pPr algn="l" eaLnBrk="0" hangingPunct="0">
                <a:lnSpc>
                  <a:spcPts val="2800"/>
                </a:lnSpc>
                <a:spcAft>
                  <a:spcPts val="1200"/>
                </a:spcAft>
                <a:buClr>
                  <a:srgbClr val="000000"/>
                </a:buClr>
                <a:defRPr sz="20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algn="l" eaLnBrk="0" hangingPunct="0">
                <a:lnSpc>
                  <a:spcPts val="2400"/>
                </a:lnSpc>
                <a:spcAft>
                  <a:spcPts val="800"/>
                </a:spcAft>
                <a:buClr>
                  <a:schemeClr val="tx1"/>
                </a:buClr>
                <a:buChar char="•"/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algn="l" eaLnBrk="0" hangingPunct="0">
                <a:lnSpc>
                  <a:spcPts val="24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6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algn="l" eaLnBrk="0" hangingPunct="0">
                <a:lnSpc>
                  <a:spcPts val="20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•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algn="l" eaLnBrk="0" hangingPunct="0">
                <a:lnSpc>
                  <a:spcPts val="20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Aft>
                  <a:spcPct val="0"/>
                </a:spcAft>
                <a:buClrTx/>
              </a:pPr>
              <a:endParaRPr lang="en-US" altLang="en-US" sz="1600">
                <a:solidFill>
                  <a:srgbClr val="000000"/>
                </a:solidFill>
              </a:endParaRPr>
            </a:p>
          </p:txBody>
        </p:sp>
        <p:sp>
          <p:nvSpPr>
            <p:cNvPr id="32" name="Oval 29"/>
            <p:cNvSpPr>
              <a:spLocks noChangeAspect="1"/>
            </p:cNvSpPr>
            <p:nvPr/>
          </p:nvSpPr>
          <p:spPr bwMode="auto">
            <a:xfrm>
              <a:off x="617302" y="4061272"/>
              <a:ext cx="161925" cy="174625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 type="triangle" w="lg" len="med"/>
                </a14:hiddenLine>
              </a:ext>
            </a:extLst>
          </p:spPr>
          <p:txBody>
            <a:bodyPr lIns="72000" tIns="72000" rIns="72000" bIns="72000" anchor="ctr">
              <a:spAutoFit/>
            </a:bodyPr>
            <a:lstStyle>
              <a:lvl1pPr algn="l" eaLnBrk="0" hangingPunct="0">
                <a:lnSpc>
                  <a:spcPts val="2800"/>
                </a:lnSpc>
                <a:spcAft>
                  <a:spcPts val="1200"/>
                </a:spcAft>
                <a:buClr>
                  <a:srgbClr val="000000"/>
                </a:buClr>
                <a:defRPr sz="20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algn="l" eaLnBrk="0" hangingPunct="0">
                <a:lnSpc>
                  <a:spcPts val="2400"/>
                </a:lnSpc>
                <a:spcAft>
                  <a:spcPts val="800"/>
                </a:spcAft>
                <a:buClr>
                  <a:schemeClr val="tx1"/>
                </a:buClr>
                <a:buChar char="•"/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algn="l" eaLnBrk="0" hangingPunct="0">
                <a:lnSpc>
                  <a:spcPts val="24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6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algn="l" eaLnBrk="0" hangingPunct="0">
                <a:lnSpc>
                  <a:spcPts val="20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•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algn="l" eaLnBrk="0" hangingPunct="0">
                <a:lnSpc>
                  <a:spcPts val="20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Aft>
                  <a:spcPct val="0"/>
                </a:spcAft>
                <a:buClrTx/>
              </a:pPr>
              <a:endParaRPr lang="en-US" altLang="en-US" sz="1600">
                <a:solidFill>
                  <a:srgbClr val="000000"/>
                </a:solidFill>
              </a:endParaRPr>
            </a:p>
          </p:txBody>
        </p:sp>
        <p:sp>
          <p:nvSpPr>
            <p:cNvPr id="33" name="Oval 30"/>
            <p:cNvSpPr>
              <a:spLocks noChangeAspect="1"/>
            </p:cNvSpPr>
            <p:nvPr/>
          </p:nvSpPr>
          <p:spPr bwMode="auto">
            <a:xfrm>
              <a:off x="410803" y="4408537"/>
              <a:ext cx="161925" cy="17303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 type="triangle" w="lg" len="med"/>
                </a14:hiddenLine>
              </a:ext>
            </a:extLst>
          </p:spPr>
          <p:txBody>
            <a:bodyPr lIns="72000" tIns="72000" rIns="72000" bIns="72000" anchor="ctr">
              <a:spAutoFit/>
            </a:bodyPr>
            <a:lstStyle>
              <a:lvl1pPr algn="l" eaLnBrk="0" hangingPunct="0">
                <a:lnSpc>
                  <a:spcPts val="2800"/>
                </a:lnSpc>
                <a:spcAft>
                  <a:spcPts val="1200"/>
                </a:spcAft>
                <a:buClr>
                  <a:srgbClr val="000000"/>
                </a:buClr>
                <a:defRPr sz="20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algn="l" eaLnBrk="0" hangingPunct="0">
                <a:lnSpc>
                  <a:spcPts val="2400"/>
                </a:lnSpc>
                <a:spcAft>
                  <a:spcPts val="800"/>
                </a:spcAft>
                <a:buClr>
                  <a:schemeClr val="tx1"/>
                </a:buClr>
                <a:buChar char="•"/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algn="l" eaLnBrk="0" hangingPunct="0">
                <a:lnSpc>
                  <a:spcPts val="24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6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algn="l" eaLnBrk="0" hangingPunct="0">
                <a:lnSpc>
                  <a:spcPts val="20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•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algn="l" eaLnBrk="0" hangingPunct="0">
                <a:lnSpc>
                  <a:spcPts val="20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Aft>
                  <a:spcPct val="0"/>
                </a:spcAft>
                <a:buClrTx/>
              </a:pPr>
              <a:endParaRPr lang="en-US" altLang="en-US" sz="1600">
                <a:solidFill>
                  <a:srgbClr val="000000"/>
                </a:solidFill>
              </a:endParaRPr>
            </a:p>
          </p:txBody>
        </p:sp>
        <p:sp>
          <p:nvSpPr>
            <p:cNvPr id="34" name="Oval 31"/>
            <p:cNvSpPr>
              <a:spLocks noChangeAspect="1"/>
            </p:cNvSpPr>
            <p:nvPr/>
          </p:nvSpPr>
          <p:spPr bwMode="auto">
            <a:xfrm>
              <a:off x="419187" y="4776040"/>
              <a:ext cx="161925" cy="1746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 type="triangle" w="lg" len="med"/>
                </a14:hiddenLine>
              </a:ext>
            </a:extLst>
          </p:spPr>
          <p:txBody>
            <a:bodyPr lIns="72000" tIns="72000" rIns="72000" bIns="72000" anchor="ctr">
              <a:spAutoFit/>
            </a:bodyPr>
            <a:lstStyle>
              <a:lvl1pPr algn="l" eaLnBrk="0" hangingPunct="0">
                <a:lnSpc>
                  <a:spcPts val="2800"/>
                </a:lnSpc>
                <a:spcAft>
                  <a:spcPts val="1200"/>
                </a:spcAft>
                <a:buClr>
                  <a:srgbClr val="000000"/>
                </a:buClr>
                <a:defRPr sz="20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algn="l" eaLnBrk="0" hangingPunct="0">
                <a:lnSpc>
                  <a:spcPts val="2400"/>
                </a:lnSpc>
                <a:spcAft>
                  <a:spcPts val="800"/>
                </a:spcAft>
                <a:buClr>
                  <a:schemeClr val="tx1"/>
                </a:buClr>
                <a:buChar char="•"/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algn="l" eaLnBrk="0" hangingPunct="0">
                <a:lnSpc>
                  <a:spcPts val="24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6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algn="l" eaLnBrk="0" hangingPunct="0">
                <a:lnSpc>
                  <a:spcPts val="20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•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algn="l" eaLnBrk="0" hangingPunct="0">
                <a:lnSpc>
                  <a:spcPts val="20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Aft>
                  <a:spcPct val="0"/>
                </a:spcAft>
                <a:buClrTx/>
              </a:pPr>
              <a:endParaRPr lang="en-US" altLang="en-US" sz="1600">
                <a:solidFill>
                  <a:srgbClr val="000000"/>
                </a:solidFill>
              </a:endParaRPr>
            </a:p>
          </p:txBody>
        </p:sp>
        <p:sp>
          <p:nvSpPr>
            <p:cNvPr id="35" name="Oval 36"/>
            <p:cNvSpPr>
              <a:spLocks noChangeAspect="1"/>
            </p:cNvSpPr>
            <p:nvPr/>
          </p:nvSpPr>
          <p:spPr bwMode="auto">
            <a:xfrm>
              <a:off x="2832509" y="4403204"/>
              <a:ext cx="161925" cy="173038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 type="triangle" w="lg" len="med"/>
                </a14:hiddenLine>
              </a:ext>
            </a:extLst>
          </p:spPr>
          <p:txBody>
            <a:bodyPr lIns="72000" tIns="72000" rIns="72000" bIns="72000" anchor="ctr">
              <a:spAutoFit/>
            </a:bodyPr>
            <a:lstStyle>
              <a:lvl1pPr algn="l" eaLnBrk="0" hangingPunct="0">
                <a:lnSpc>
                  <a:spcPts val="2800"/>
                </a:lnSpc>
                <a:spcAft>
                  <a:spcPts val="1200"/>
                </a:spcAft>
                <a:buClr>
                  <a:srgbClr val="000000"/>
                </a:buClr>
                <a:defRPr sz="20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algn="l" eaLnBrk="0" hangingPunct="0">
                <a:lnSpc>
                  <a:spcPts val="2400"/>
                </a:lnSpc>
                <a:spcAft>
                  <a:spcPts val="800"/>
                </a:spcAft>
                <a:buClr>
                  <a:schemeClr val="tx1"/>
                </a:buClr>
                <a:buChar char="•"/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algn="l" eaLnBrk="0" hangingPunct="0">
                <a:lnSpc>
                  <a:spcPts val="24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6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algn="l" eaLnBrk="0" hangingPunct="0">
                <a:lnSpc>
                  <a:spcPts val="20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•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algn="l" eaLnBrk="0" hangingPunct="0">
                <a:lnSpc>
                  <a:spcPts val="20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Aft>
                  <a:spcPct val="0"/>
                </a:spcAft>
                <a:buClrTx/>
              </a:pPr>
              <a:endParaRPr lang="en-US" altLang="en-US" sz="1600">
                <a:solidFill>
                  <a:srgbClr val="000000"/>
                </a:solidFill>
              </a:endParaRPr>
            </a:p>
          </p:txBody>
        </p:sp>
        <p:sp>
          <p:nvSpPr>
            <p:cNvPr id="36" name="Oval 38"/>
            <p:cNvSpPr>
              <a:spLocks noChangeAspect="1"/>
            </p:cNvSpPr>
            <p:nvPr/>
          </p:nvSpPr>
          <p:spPr bwMode="auto">
            <a:xfrm>
              <a:off x="3302360" y="4776040"/>
              <a:ext cx="161925" cy="1746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 type="triangle" w="lg" len="med"/>
                </a14:hiddenLine>
              </a:ext>
            </a:extLst>
          </p:spPr>
          <p:txBody>
            <a:bodyPr lIns="72000" tIns="72000" rIns="72000" bIns="72000" anchor="ctr">
              <a:spAutoFit/>
            </a:bodyPr>
            <a:lstStyle>
              <a:lvl1pPr algn="l" eaLnBrk="0" hangingPunct="0">
                <a:lnSpc>
                  <a:spcPts val="2800"/>
                </a:lnSpc>
                <a:spcAft>
                  <a:spcPts val="1200"/>
                </a:spcAft>
                <a:buClr>
                  <a:srgbClr val="000000"/>
                </a:buClr>
                <a:defRPr sz="20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algn="l" eaLnBrk="0" hangingPunct="0">
                <a:lnSpc>
                  <a:spcPts val="2400"/>
                </a:lnSpc>
                <a:spcAft>
                  <a:spcPts val="800"/>
                </a:spcAft>
                <a:buClr>
                  <a:schemeClr val="tx1"/>
                </a:buClr>
                <a:buChar char="•"/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algn="l" eaLnBrk="0" hangingPunct="0">
                <a:lnSpc>
                  <a:spcPts val="24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6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algn="l" eaLnBrk="0" hangingPunct="0">
                <a:lnSpc>
                  <a:spcPts val="20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•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algn="l" eaLnBrk="0" hangingPunct="0">
                <a:lnSpc>
                  <a:spcPts val="20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Aft>
                  <a:spcPct val="0"/>
                </a:spcAft>
                <a:buClrTx/>
              </a:pPr>
              <a:endParaRPr lang="en-US" altLang="en-US" sz="1600">
                <a:solidFill>
                  <a:srgbClr val="000000"/>
                </a:solidFill>
              </a:endParaRPr>
            </a:p>
          </p:txBody>
        </p:sp>
        <p:sp>
          <p:nvSpPr>
            <p:cNvPr id="37" name="Oval 39"/>
            <p:cNvSpPr>
              <a:spLocks noChangeAspect="1"/>
            </p:cNvSpPr>
            <p:nvPr/>
          </p:nvSpPr>
          <p:spPr bwMode="auto">
            <a:xfrm>
              <a:off x="3497622" y="4776040"/>
              <a:ext cx="161925" cy="174625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 type="triangle" w="lg" len="med"/>
                </a14:hiddenLine>
              </a:ext>
            </a:extLst>
          </p:spPr>
          <p:txBody>
            <a:bodyPr lIns="72000" tIns="72000" rIns="72000" bIns="72000" anchor="ctr">
              <a:spAutoFit/>
            </a:bodyPr>
            <a:lstStyle>
              <a:lvl1pPr algn="l" eaLnBrk="0" hangingPunct="0">
                <a:lnSpc>
                  <a:spcPts val="2800"/>
                </a:lnSpc>
                <a:spcAft>
                  <a:spcPts val="1200"/>
                </a:spcAft>
                <a:buClr>
                  <a:srgbClr val="000000"/>
                </a:buClr>
                <a:defRPr sz="20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algn="l" eaLnBrk="0" hangingPunct="0">
                <a:lnSpc>
                  <a:spcPts val="2400"/>
                </a:lnSpc>
                <a:spcAft>
                  <a:spcPts val="800"/>
                </a:spcAft>
                <a:buClr>
                  <a:schemeClr val="tx1"/>
                </a:buClr>
                <a:buChar char="•"/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algn="l" eaLnBrk="0" hangingPunct="0">
                <a:lnSpc>
                  <a:spcPts val="24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6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algn="l" eaLnBrk="0" hangingPunct="0">
                <a:lnSpc>
                  <a:spcPts val="20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•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algn="l" eaLnBrk="0" hangingPunct="0">
                <a:lnSpc>
                  <a:spcPts val="20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Aft>
                  <a:spcPct val="0"/>
                </a:spcAft>
                <a:buClrTx/>
              </a:pPr>
              <a:endParaRPr lang="en-US" altLang="en-US" sz="1600">
                <a:solidFill>
                  <a:srgbClr val="000000"/>
                </a:solidFill>
              </a:endParaRPr>
            </a:p>
          </p:txBody>
        </p:sp>
        <p:sp>
          <p:nvSpPr>
            <p:cNvPr id="38" name="Oval 40"/>
            <p:cNvSpPr>
              <a:spLocks noChangeAspect="1"/>
            </p:cNvSpPr>
            <p:nvPr/>
          </p:nvSpPr>
          <p:spPr bwMode="auto">
            <a:xfrm>
              <a:off x="3302360" y="5152277"/>
              <a:ext cx="161925" cy="17303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 type="triangle" w="lg" len="med"/>
                </a14:hiddenLine>
              </a:ext>
            </a:extLst>
          </p:spPr>
          <p:txBody>
            <a:bodyPr lIns="72000" tIns="72000" rIns="72000" bIns="72000" anchor="ctr">
              <a:spAutoFit/>
            </a:bodyPr>
            <a:lstStyle>
              <a:lvl1pPr algn="l" eaLnBrk="0" hangingPunct="0">
                <a:lnSpc>
                  <a:spcPts val="2800"/>
                </a:lnSpc>
                <a:spcAft>
                  <a:spcPts val="1200"/>
                </a:spcAft>
                <a:buClr>
                  <a:srgbClr val="000000"/>
                </a:buClr>
                <a:defRPr sz="20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algn="l" eaLnBrk="0" hangingPunct="0">
                <a:lnSpc>
                  <a:spcPts val="2400"/>
                </a:lnSpc>
                <a:spcAft>
                  <a:spcPts val="800"/>
                </a:spcAft>
                <a:buClr>
                  <a:schemeClr val="tx1"/>
                </a:buClr>
                <a:buChar char="•"/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algn="l" eaLnBrk="0" hangingPunct="0">
                <a:lnSpc>
                  <a:spcPts val="24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6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algn="l" eaLnBrk="0" hangingPunct="0">
                <a:lnSpc>
                  <a:spcPts val="20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•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algn="l" eaLnBrk="0" hangingPunct="0">
                <a:lnSpc>
                  <a:spcPts val="20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Aft>
                  <a:spcPct val="0"/>
                </a:spcAft>
                <a:buClrTx/>
              </a:pPr>
              <a:endParaRPr lang="en-US" altLang="en-US" sz="1600">
                <a:solidFill>
                  <a:srgbClr val="000000"/>
                </a:solidFill>
              </a:endParaRPr>
            </a:p>
          </p:txBody>
        </p:sp>
        <p:sp>
          <p:nvSpPr>
            <p:cNvPr id="39" name="Oval 41"/>
            <p:cNvSpPr>
              <a:spLocks noChangeAspect="1"/>
            </p:cNvSpPr>
            <p:nvPr/>
          </p:nvSpPr>
          <p:spPr bwMode="auto">
            <a:xfrm>
              <a:off x="3497622" y="5152277"/>
              <a:ext cx="161925" cy="173038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 type="triangle" w="lg" len="med"/>
                </a14:hiddenLine>
              </a:ext>
            </a:extLst>
          </p:spPr>
          <p:txBody>
            <a:bodyPr lIns="72000" tIns="72000" rIns="72000" bIns="72000" anchor="ctr">
              <a:spAutoFit/>
            </a:bodyPr>
            <a:lstStyle>
              <a:lvl1pPr algn="l" eaLnBrk="0" hangingPunct="0">
                <a:lnSpc>
                  <a:spcPts val="2800"/>
                </a:lnSpc>
                <a:spcAft>
                  <a:spcPts val="1200"/>
                </a:spcAft>
                <a:buClr>
                  <a:srgbClr val="000000"/>
                </a:buClr>
                <a:defRPr sz="20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algn="l" eaLnBrk="0" hangingPunct="0">
                <a:lnSpc>
                  <a:spcPts val="2400"/>
                </a:lnSpc>
                <a:spcAft>
                  <a:spcPts val="800"/>
                </a:spcAft>
                <a:buClr>
                  <a:schemeClr val="tx1"/>
                </a:buClr>
                <a:buChar char="•"/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algn="l" eaLnBrk="0" hangingPunct="0">
                <a:lnSpc>
                  <a:spcPts val="24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6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algn="l" eaLnBrk="0" hangingPunct="0">
                <a:lnSpc>
                  <a:spcPts val="20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•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algn="l" eaLnBrk="0" hangingPunct="0">
                <a:lnSpc>
                  <a:spcPts val="20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Aft>
                  <a:spcPct val="0"/>
                </a:spcAft>
                <a:buClrTx/>
              </a:pPr>
              <a:endParaRPr lang="en-US" altLang="en-US" sz="1600">
                <a:solidFill>
                  <a:srgbClr val="000000"/>
                </a:solidFill>
              </a:endParaRPr>
            </a:p>
          </p:txBody>
        </p:sp>
        <p:sp>
          <p:nvSpPr>
            <p:cNvPr id="40" name="Oval 43"/>
            <p:cNvSpPr>
              <a:spLocks noChangeAspect="1"/>
            </p:cNvSpPr>
            <p:nvPr/>
          </p:nvSpPr>
          <p:spPr bwMode="auto">
            <a:xfrm>
              <a:off x="3302360" y="5526927"/>
              <a:ext cx="161925" cy="1746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 type="triangle" w="lg" len="med"/>
                </a14:hiddenLine>
              </a:ext>
            </a:extLst>
          </p:spPr>
          <p:txBody>
            <a:bodyPr lIns="72000" tIns="72000" rIns="72000" bIns="72000" anchor="ctr">
              <a:spAutoFit/>
            </a:bodyPr>
            <a:lstStyle>
              <a:lvl1pPr algn="l" eaLnBrk="0" hangingPunct="0">
                <a:lnSpc>
                  <a:spcPts val="2800"/>
                </a:lnSpc>
                <a:spcAft>
                  <a:spcPts val="1200"/>
                </a:spcAft>
                <a:buClr>
                  <a:srgbClr val="000000"/>
                </a:buClr>
                <a:defRPr sz="20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algn="l" eaLnBrk="0" hangingPunct="0">
                <a:lnSpc>
                  <a:spcPts val="2400"/>
                </a:lnSpc>
                <a:spcAft>
                  <a:spcPts val="800"/>
                </a:spcAft>
                <a:buClr>
                  <a:schemeClr val="tx1"/>
                </a:buClr>
                <a:buChar char="•"/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algn="l" eaLnBrk="0" hangingPunct="0">
                <a:lnSpc>
                  <a:spcPts val="24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6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algn="l" eaLnBrk="0" hangingPunct="0">
                <a:lnSpc>
                  <a:spcPts val="20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•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algn="l" eaLnBrk="0" hangingPunct="0">
                <a:lnSpc>
                  <a:spcPts val="20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Aft>
                  <a:spcPct val="0"/>
                </a:spcAft>
                <a:buClrTx/>
              </a:pPr>
              <a:endParaRPr lang="en-US" altLang="en-US" sz="1600">
                <a:solidFill>
                  <a:srgbClr val="000000"/>
                </a:solidFill>
              </a:endParaRPr>
            </a:p>
          </p:txBody>
        </p:sp>
        <p:sp>
          <p:nvSpPr>
            <p:cNvPr id="41" name="Oval 44"/>
            <p:cNvSpPr>
              <a:spLocks noChangeAspect="1"/>
            </p:cNvSpPr>
            <p:nvPr/>
          </p:nvSpPr>
          <p:spPr bwMode="auto">
            <a:xfrm>
              <a:off x="3497622" y="5526927"/>
              <a:ext cx="161925" cy="174625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 type="triangle" w="lg" len="med"/>
                </a14:hiddenLine>
              </a:ext>
            </a:extLst>
          </p:spPr>
          <p:txBody>
            <a:bodyPr lIns="72000" tIns="72000" rIns="72000" bIns="72000" anchor="ctr">
              <a:spAutoFit/>
            </a:bodyPr>
            <a:lstStyle>
              <a:lvl1pPr algn="l" eaLnBrk="0" hangingPunct="0">
                <a:lnSpc>
                  <a:spcPts val="2800"/>
                </a:lnSpc>
                <a:spcAft>
                  <a:spcPts val="1200"/>
                </a:spcAft>
                <a:buClr>
                  <a:srgbClr val="000000"/>
                </a:buClr>
                <a:defRPr sz="20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algn="l" eaLnBrk="0" hangingPunct="0">
                <a:lnSpc>
                  <a:spcPts val="2400"/>
                </a:lnSpc>
                <a:spcAft>
                  <a:spcPts val="800"/>
                </a:spcAft>
                <a:buClr>
                  <a:schemeClr val="tx1"/>
                </a:buClr>
                <a:buChar char="•"/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algn="l" eaLnBrk="0" hangingPunct="0">
                <a:lnSpc>
                  <a:spcPts val="24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6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algn="l" eaLnBrk="0" hangingPunct="0">
                <a:lnSpc>
                  <a:spcPts val="20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•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algn="l" eaLnBrk="0" hangingPunct="0">
                <a:lnSpc>
                  <a:spcPts val="20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Aft>
                  <a:spcPct val="0"/>
                </a:spcAft>
                <a:buClrTx/>
              </a:pPr>
              <a:endParaRPr lang="en-US" altLang="en-US" sz="1600">
                <a:solidFill>
                  <a:srgbClr val="000000"/>
                </a:solidFill>
              </a:endParaRPr>
            </a:p>
          </p:txBody>
        </p:sp>
        <p:sp>
          <p:nvSpPr>
            <p:cNvPr id="42" name="Rectangle 48"/>
            <p:cNvSpPr>
              <a:spLocks noChangeArrowheads="1"/>
            </p:cNvSpPr>
            <p:nvPr/>
          </p:nvSpPr>
          <p:spPr bwMode="auto">
            <a:xfrm>
              <a:off x="2619321" y="2134692"/>
              <a:ext cx="2624402" cy="430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 type="triangle" w="lg" len="med"/>
                </a14:hiddenLine>
              </a:ext>
            </a:extLst>
          </p:spPr>
          <p:txBody>
            <a:bodyPr lIns="36000" tIns="36000" rIns="36000" bIns="36000" anchor="ctr"/>
            <a:lstStyle>
              <a:lvl1pPr algn="l" eaLnBrk="0" hangingPunct="0">
                <a:lnSpc>
                  <a:spcPts val="2800"/>
                </a:lnSpc>
                <a:spcAft>
                  <a:spcPts val="1200"/>
                </a:spcAft>
                <a:buClr>
                  <a:srgbClr val="000000"/>
                </a:buClr>
                <a:defRPr sz="20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1pPr>
              <a:lvl2pPr marL="268288" indent="-266700" algn="l" eaLnBrk="0" hangingPunct="0">
                <a:lnSpc>
                  <a:spcPts val="2400"/>
                </a:lnSpc>
                <a:spcAft>
                  <a:spcPts val="800"/>
                </a:spcAft>
                <a:buClr>
                  <a:schemeClr val="tx1"/>
                </a:buClr>
                <a:buChar char="•"/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2pPr>
              <a:lvl3pPr marL="522288" indent="-231775" algn="l" eaLnBrk="0" hangingPunct="0">
                <a:lnSpc>
                  <a:spcPts val="24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6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3pPr>
              <a:lvl4pPr marL="769938" indent="-219075" algn="l" eaLnBrk="0" hangingPunct="0">
                <a:lnSpc>
                  <a:spcPts val="20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•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4pPr>
              <a:lvl5pPr marL="1016000" indent="-225425" algn="l" eaLnBrk="0" hangingPunct="0">
                <a:lnSpc>
                  <a:spcPts val="20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5pPr>
              <a:lvl6pPr marL="1473200" indent="-225425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6pPr>
              <a:lvl7pPr marL="1930400" indent="-225425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7pPr>
              <a:lvl8pPr marL="2387600" indent="-225425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8pPr>
              <a:lvl9pPr marL="2844800" indent="-225425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Aft>
                  <a:spcPct val="0"/>
                </a:spcAft>
                <a:buClrTx/>
              </a:pPr>
              <a:r>
                <a:rPr lang="en-GB" altLang="en-US" sz="1000" dirty="0">
                  <a:solidFill>
                    <a:srgbClr val="000000"/>
                  </a:solidFill>
                </a:rPr>
                <a:t> XEVMPD integration with </a:t>
              </a:r>
            </a:p>
            <a:p>
              <a:pPr algn="ctr" eaLnBrk="1" hangingPunct="1">
                <a:lnSpc>
                  <a:spcPct val="120000"/>
                </a:lnSpc>
                <a:spcAft>
                  <a:spcPct val="0"/>
                </a:spcAft>
                <a:buClrTx/>
              </a:pPr>
              <a:r>
                <a:rPr lang="en-GB" altLang="en-US" sz="1000" dirty="0">
                  <a:solidFill>
                    <a:srgbClr val="000000"/>
                  </a:solidFill>
                </a:rPr>
                <a:t>RMS &amp; OMS (*)</a:t>
              </a:r>
            </a:p>
          </p:txBody>
        </p:sp>
        <p:sp>
          <p:nvSpPr>
            <p:cNvPr id="43" name="Rectangle 49"/>
            <p:cNvSpPr>
              <a:spLocks noChangeArrowheads="1"/>
            </p:cNvSpPr>
            <p:nvPr/>
          </p:nvSpPr>
          <p:spPr bwMode="auto">
            <a:xfrm>
              <a:off x="3011475" y="2636912"/>
              <a:ext cx="2302802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 type="triangle" w="lg" len="med"/>
                </a14:hiddenLine>
              </a:ext>
            </a:extLst>
          </p:spPr>
          <p:txBody>
            <a:bodyPr lIns="36000" tIns="36000" rIns="36000" bIns="36000" anchor="ctr"/>
            <a:lstStyle>
              <a:lvl1pPr algn="l" eaLnBrk="0" hangingPunct="0">
                <a:lnSpc>
                  <a:spcPts val="2800"/>
                </a:lnSpc>
                <a:spcAft>
                  <a:spcPts val="1200"/>
                </a:spcAft>
                <a:buClr>
                  <a:srgbClr val="000000"/>
                </a:buClr>
                <a:defRPr sz="20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1pPr>
              <a:lvl2pPr marL="268288" indent="-266700" algn="l" eaLnBrk="0" hangingPunct="0">
                <a:lnSpc>
                  <a:spcPts val="2400"/>
                </a:lnSpc>
                <a:spcAft>
                  <a:spcPts val="800"/>
                </a:spcAft>
                <a:buClr>
                  <a:schemeClr val="tx1"/>
                </a:buClr>
                <a:buChar char="•"/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2pPr>
              <a:lvl3pPr marL="522288" indent="-231775" algn="l" eaLnBrk="0" hangingPunct="0">
                <a:lnSpc>
                  <a:spcPts val="24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6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3pPr>
              <a:lvl4pPr marL="769938" indent="-219075" algn="l" eaLnBrk="0" hangingPunct="0">
                <a:lnSpc>
                  <a:spcPts val="20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•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4pPr>
              <a:lvl5pPr marL="1016000" indent="-225425" algn="l" eaLnBrk="0" hangingPunct="0">
                <a:lnSpc>
                  <a:spcPts val="20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5pPr>
              <a:lvl6pPr marL="1473200" indent="-225425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6pPr>
              <a:lvl7pPr marL="1930400" indent="-225425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7pPr>
              <a:lvl8pPr marL="2387600" indent="-225425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8pPr>
              <a:lvl9pPr marL="2844800" indent="-225425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eaLnBrk="1" hangingPunct="1">
                <a:lnSpc>
                  <a:spcPct val="120000"/>
                </a:lnSpc>
                <a:spcAft>
                  <a:spcPct val="0"/>
                </a:spcAft>
                <a:buClrTx/>
              </a:pPr>
              <a:r>
                <a:rPr lang="en-GB" altLang="en-US" sz="1000" dirty="0" err="1">
                  <a:solidFill>
                    <a:srgbClr val="000000"/>
                  </a:solidFill>
                </a:rPr>
                <a:t>eAF</a:t>
              </a:r>
              <a:r>
                <a:rPr lang="en-GB" altLang="en-US" sz="1000" dirty="0">
                  <a:solidFill>
                    <a:srgbClr val="000000"/>
                  </a:solidFill>
                </a:rPr>
                <a:t> integration with OMS (*)</a:t>
              </a:r>
            </a:p>
          </p:txBody>
        </p:sp>
        <p:pic>
          <p:nvPicPr>
            <p:cNvPr id="44" name="Picture 50" descr="166.emf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33767" y="1855044"/>
              <a:ext cx="304404" cy="277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Picture 51" descr="166.emf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33767" y="2492896"/>
              <a:ext cx="304404" cy="277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" name="Rectangle 52"/>
            <p:cNvSpPr>
              <a:spLocks noChangeArrowheads="1"/>
            </p:cNvSpPr>
            <p:nvPr/>
          </p:nvSpPr>
          <p:spPr bwMode="auto">
            <a:xfrm>
              <a:off x="4745052" y="1816100"/>
              <a:ext cx="2438665" cy="719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 type="triangle" w="lg" len="med"/>
                </a14:hiddenLine>
              </a:ext>
            </a:extLst>
          </p:spPr>
          <p:txBody>
            <a:bodyPr lIns="36000" tIns="36000" rIns="36000" bIns="36000" anchor="ctr"/>
            <a:lstStyle>
              <a:lvl1pPr algn="l" eaLnBrk="0" hangingPunct="0">
                <a:lnSpc>
                  <a:spcPts val="2800"/>
                </a:lnSpc>
                <a:spcAft>
                  <a:spcPts val="1200"/>
                </a:spcAft>
                <a:buClr>
                  <a:srgbClr val="000000"/>
                </a:buClr>
                <a:defRPr sz="20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1pPr>
              <a:lvl2pPr marL="268288" indent="-266700" algn="l" eaLnBrk="0" hangingPunct="0">
                <a:lnSpc>
                  <a:spcPts val="2400"/>
                </a:lnSpc>
                <a:spcAft>
                  <a:spcPts val="800"/>
                </a:spcAft>
                <a:buClr>
                  <a:schemeClr val="tx1"/>
                </a:buClr>
                <a:buChar char="•"/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2pPr>
              <a:lvl3pPr marL="522288" indent="-231775" algn="l" eaLnBrk="0" hangingPunct="0">
                <a:lnSpc>
                  <a:spcPts val="24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6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3pPr>
              <a:lvl4pPr marL="769938" indent="-219075" algn="l" eaLnBrk="0" hangingPunct="0">
                <a:lnSpc>
                  <a:spcPts val="20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•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4pPr>
              <a:lvl5pPr marL="1016000" indent="-225425" algn="l" eaLnBrk="0" hangingPunct="0">
                <a:lnSpc>
                  <a:spcPts val="20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5pPr>
              <a:lvl6pPr marL="1473200" indent="-225425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6pPr>
              <a:lvl7pPr marL="1930400" indent="-225425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7pPr>
              <a:lvl8pPr marL="2387600" indent="-225425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8pPr>
              <a:lvl9pPr marL="2844800" indent="-225425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Aft>
                  <a:spcPct val="0"/>
                </a:spcAft>
                <a:buClrTx/>
              </a:pPr>
              <a:r>
                <a:rPr lang="en-GB" altLang="en-US" sz="1000" dirty="0">
                  <a:solidFill>
                    <a:srgbClr val="000000"/>
                  </a:solidFill>
                </a:rPr>
                <a:t>CESSP (MAA) integration </a:t>
              </a:r>
            </a:p>
            <a:p>
              <a:pPr algn="ctr" eaLnBrk="1" hangingPunct="1">
                <a:lnSpc>
                  <a:spcPct val="120000"/>
                </a:lnSpc>
                <a:spcAft>
                  <a:spcPct val="0"/>
                </a:spcAft>
                <a:buClrTx/>
              </a:pPr>
              <a:r>
                <a:rPr lang="en-GB" altLang="en-US" sz="1000" dirty="0">
                  <a:solidFill>
                    <a:srgbClr val="000000"/>
                  </a:solidFill>
                </a:rPr>
                <a:t>with RMS &amp; OMS (*)</a:t>
              </a:r>
            </a:p>
            <a:p>
              <a:pPr algn="ctr" eaLnBrk="1" hangingPunct="1">
                <a:lnSpc>
                  <a:spcPct val="120000"/>
                </a:lnSpc>
                <a:spcAft>
                  <a:spcPct val="0"/>
                </a:spcAft>
                <a:buClrTx/>
              </a:pPr>
              <a:endParaRPr lang="en-GB" altLang="en-US" sz="1000" dirty="0">
                <a:solidFill>
                  <a:srgbClr val="000000"/>
                </a:solidFill>
              </a:endParaRPr>
            </a:p>
            <a:p>
              <a:pPr algn="ctr" eaLnBrk="1" hangingPunct="1">
                <a:lnSpc>
                  <a:spcPct val="120000"/>
                </a:lnSpc>
                <a:spcAft>
                  <a:spcPct val="0"/>
                </a:spcAft>
                <a:buClrTx/>
              </a:pPr>
              <a:r>
                <a:rPr lang="en-GB" altLang="en-US" sz="1000" b="1" dirty="0">
                  <a:solidFill>
                    <a:srgbClr val="000000"/>
                  </a:solidFill>
                </a:rPr>
                <a:t> </a:t>
              </a:r>
            </a:p>
          </p:txBody>
        </p:sp>
        <p:pic>
          <p:nvPicPr>
            <p:cNvPr id="47" name="Picture 53" descr="166.emf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71368" y="1484313"/>
              <a:ext cx="304403" cy="277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8" name="TextBox 56"/>
            <p:cNvSpPr txBox="1">
              <a:spLocks noChangeArrowheads="1"/>
            </p:cNvSpPr>
            <p:nvPr/>
          </p:nvSpPr>
          <p:spPr bwMode="auto">
            <a:xfrm>
              <a:off x="131155" y="6313849"/>
              <a:ext cx="2622550" cy="2397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lnSpc>
                  <a:spcPts val="2800"/>
                </a:lnSpc>
                <a:spcAft>
                  <a:spcPts val="1200"/>
                </a:spcAft>
                <a:buClr>
                  <a:srgbClr val="000000"/>
                </a:buClr>
                <a:defRPr sz="20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algn="l" eaLnBrk="0" hangingPunct="0">
                <a:lnSpc>
                  <a:spcPts val="2400"/>
                </a:lnSpc>
                <a:spcAft>
                  <a:spcPts val="800"/>
                </a:spcAft>
                <a:buClr>
                  <a:schemeClr val="tx1"/>
                </a:buClr>
                <a:buChar char="•"/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algn="l" eaLnBrk="0" hangingPunct="0">
                <a:lnSpc>
                  <a:spcPts val="24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6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algn="l" eaLnBrk="0" hangingPunct="0">
                <a:lnSpc>
                  <a:spcPts val="20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•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algn="l" eaLnBrk="0" hangingPunct="0">
                <a:lnSpc>
                  <a:spcPts val="20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Aft>
                  <a:spcPct val="0"/>
                </a:spcAft>
                <a:buClrTx/>
              </a:pPr>
              <a:r>
                <a:rPr lang="en-GB" altLang="en-US" sz="800" dirty="0">
                  <a:solidFill>
                    <a:srgbClr val="000000"/>
                  </a:solidFill>
                </a:rPr>
                <a:t>(*) – subject to XEVMPD, </a:t>
              </a:r>
              <a:r>
                <a:rPr lang="en-GB" altLang="en-US" sz="800" dirty="0" err="1">
                  <a:solidFill>
                    <a:srgbClr val="000000"/>
                  </a:solidFill>
                </a:rPr>
                <a:t>eAF</a:t>
              </a:r>
              <a:r>
                <a:rPr lang="en-GB" altLang="en-US" sz="800" dirty="0">
                  <a:solidFill>
                    <a:srgbClr val="000000"/>
                  </a:solidFill>
                </a:rPr>
                <a:t>, CESSP planning</a:t>
              </a:r>
            </a:p>
          </p:txBody>
        </p:sp>
        <p:sp>
          <p:nvSpPr>
            <p:cNvPr id="49" name="Isosceles Triangle 19"/>
            <p:cNvSpPr>
              <a:spLocks noChangeArrowheads="1"/>
            </p:cNvSpPr>
            <p:nvPr/>
          </p:nvSpPr>
          <p:spPr bwMode="auto">
            <a:xfrm>
              <a:off x="3155491" y="1399629"/>
              <a:ext cx="241300" cy="157163"/>
            </a:xfrm>
            <a:prstGeom prst="triangle">
              <a:avLst>
                <a:gd name="adj" fmla="val 50000"/>
              </a:avLst>
            </a:prstGeom>
            <a:solidFill>
              <a:srgbClr val="009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2000" tIns="72000" rIns="72000" bIns="72000" anchor="ctr">
              <a:spAutoFit/>
            </a:bodyPr>
            <a:lstStyle>
              <a:lvl1pPr algn="l" eaLnBrk="0" hangingPunct="0">
                <a:lnSpc>
                  <a:spcPts val="2800"/>
                </a:lnSpc>
                <a:spcAft>
                  <a:spcPts val="1200"/>
                </a:spcAft>
                <a:buClr>
                  <a:srgbClr val="000000"/>
                </a:buClr>
                <a:defRPr sz="20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1pPr>
              <a:lvl2pPr marL="268288" indent="-266700" algn="l" eaLnBrk="0" hangingPunct="0">
                <a:lnSpc>
                  <a:spcPts val="2400"/>
                </a:lnSpc>
                <a:spcAft>
                  <a:spcPts val="800"/>
                </a:spcAft>
                <a:buClr>
                  <a:schemeClr val="tx1"/>
                </a:buClr>
                <a:buChar char="•"/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2pPr>
              <a:lvl3pPr marL="522288" indent="-231775" algn="l" eaLnBrk="0" hangingPunct="0">
                <a:lnSpc>
                  <a:spcPts val="24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6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3pPr>
              <a:lvl4pPr marL="769938" indent="-219075" algn="l" eaLnBrk="0" hangingPunct="0">
                <a:lnSpc>
                  <a:spcPts val="20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•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4pPr>
              <a:lvl5pPr marL="1016000" indent="-225425" algn="l" eaLnBrk="0" hangingPunct="0">
                <a:lnSpc>
                  <a:spcPts val="20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5pPr>
              <a:lvl6pPr marL="1473200" indent="-225425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6pPr>
              <a:lvl7pPr marL="1930400" indent="-225425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7pPr>
              <a:lvl8pPr marL="2387600" indent="-225425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8pPr>
              <a:lvl9pPr marL="2844800" indent="-225425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Aft>
                  <a:spcPct val="0"/>
                </a:spcAft>
                <a:buClrTx/>
              </a:pPr>
              <a:endParaRPr lang="en-US" altLang="en-US" sz="1600">
                <a:solidFill>
                  <a:srgbClr val="000000"/>
                </a:solidFill>
              </a:endParaRPr>
            </a:p>
          </p:txBody>
        </p:sp>
        <p:sp>
          <p:nvSpPr>
            <p:cNvPr id="50" name="Isosceles Triangle 19"/>
            <p:cNvSpPr>
              <a:spLocks noChangeArrowheads="1"/>
            </p:cNvSpPr>
            <p:nvPr/>
          </p:nvSpPr>
          <p:spPr bwMode="auto">
            <a:xfrm>
              <a:off x="7954751" y="1390104"/>
              <a:ext cx="241300" cy="157163"/>
            </a:xfrm>
            <a:prstGeom prst="triangle">
              <a:avLst>
                <a:gd name="adj" fmla="val 50000"/>
              </a:avLst>
            </a:prstGeom>
            <a:solidFill>
              <a:srgbClr val="009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2000" tIns="72000" rIns="72000" bIns="72000" anchor="ctr">
              <a:spAutoFit/>
            </a:bodyPr>
            <a:lstStyle>
              <a:lvl1pPr algn="l" eaLnBrk="0" hangingPunct="0">
                <a:lnSpc>
                  <a:spcPts val="2800"/>
                </a:lnSpc>
                <a:spcAft>
                  <a:spcPts val="1200"/>
                </a:spcAft>
                <a:buClr>
                  <a:srgbClr val="000000"/>
                </a:buClr>
                <a:defRPr sz="20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1pPr>
              <a:lvl2pPr marL="268288" indent="-266700" algn="l" eaLnBrk="0" hangingPunct="0">
                <a:lnSpc>
                  <a:spcPts val="2400"/>
                </a:lnSpc>
                <a:spcAft>
                  <a:spcPts val="800"/>
                </a:spcAft>
                <a:buClr>
                  <a:schemeClr val="tx1"/>
                </a:buClr>
                <a:buChar char="•"/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2pPr>
              <a:lvl3pPr marL="522288" indent="-231775" algn="l" eaLnBrk="0" hangingPunct="0">
                <a:lnSpc>
                  <a:spcPts val="24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6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3pPr>
              <a:lvl4pPr marL="769938" indent="-219075" algn="l" eaLnBrk="0" hangingPunct="0">
                <a:lnSpc>
                  <a:spcPts val="20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•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4pPr>
              <a:lvl5pPr marL="1016000" indent="-225425" algn="l" eaLnBrk="0" hangingPunct="0">
                <a:lnSpc>
                  <a:spcPts val="20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5pPr>
              <a:lvl6pPr marL="1473200" indent="-225425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6pPr>
              <a:lvl7pPr marL="1930400" indent="-225425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7pPr>
              <a:lvl8pPr marL="2387600" indent="-225425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8pPr>
              <a:lvl9pPr marL="2844800" indent="-225425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Aft>
                  <a:spcPct val="0"/>
                </a:spcAft>
                <a:buClrTx/>
              </a:pPr>
              <a:endParaRPr lang="en-US" altLang="en-US" sz="1600">
                <a:solidFill>
                  <a:srgbClr val="000000"/>
                </a:solidFill>
              </a:endParaRPr>
            </a:p>
          </p:txBody>
        </p:sp>
        <p:sp>
          <p:nvSpPr>
            <p:cNvPr id="51" name="Oval 43"/>
            <p:cNvSpPr>
              <a:spLocks noChangeAspect="1"/>
            </p:cNvSpPr>
            <p:nvPr/>
          </p:nvSpPr>
          <p:spPr bwMode="auto">
            <a:xfrm>
              <a:off x="5304872" y="6059388"/>
              <a:ext cx="161925" cy="1746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 type="triangle" w="lg" len="med"/>
                </a14:hiddenLine>
              </a:ext>
            </a:extLst>
          </p:spPr>
          <p:txBody>
            <a:bodyPr lIns="72000" tIns="72000" rIns="72000" bIns="72000" anchor="ctr">
              <a:spAutoFit/>
            </a:bodyPr>
            <a:lstStyle>
              <a:lvl1pPr algn="l" eaLnBrk="0" hangingPunct="0">
                <a:lnSpc>
                  <a:spcPts val="2800"/>
                </a:lnSpc>
                <a:spcAft>
                  <a:spcPts val="1200"/>
                </a:spcAft>
                <a:buClr>
                  <a:srgbClr val="000000"/>
                </a:buClr>
                <a:defRPr sz="20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algn="l" eaLnBrk="0" hangingPunct="0">
                <a:lnSpc>
                  <a:spcPts val="2400"/>
                </a:lnSpc>
                <a:spcAft>
                  <a:spcPts val="800"/>
                </a:spcAft>
                <a:buClr>
                  <a:schemeClr val="tx1"/>
                </a:buClr>
                <a:buChar char="•"/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algn="l" eaLnBrk="0" hangingPunct="0">
                <a:lnSpc>
                  <a:spcPts val="24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6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algn="l" eaLnBrk="0" hangingPunct="0">
                <a:lnSpc>
                  <a:spcPts val="20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•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algn="l" eaLnBrk="0" hangingPunct="0">
                <a:lnSpc>
                  <a:spcPts val="20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Aft>
                  <a:spcPct val="0"/>
                </a:spcAft>
                <a:buClrTx/>
              </a:pPr>
              <a:endParaRPr lang="en-US" altLang="en-US" sz="1600">
                <a:solidFill>
                  <a:srgbClr val="000000"/>
                </a:solidFill>
              </a:endParaRPr>
            </a:p>
          </p:txBody>
        </p:sp>
        <p:sp>
          <p:nvSpPr>
            <p:cNvPr id="52" name="Oval 44"/>
            <p:cNvSpPr>
              <a:spLocks noChangeAspect="1"/>
            </p:cNvSpPr>
            <p:nvPr/>
          </p:nvSpPr>
          <p:spPr bwMode="auto">
            <a:xfrm>
              <a:off x="5308199" y="6261354"/>
              <a:ext cx="161925" cy="174625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 type="triangle" w="lg" len="med"/>
                </a14:hiddenLine>
              </a:ext>
            </a:extLst>
          </p:spPr>
          <p:txBody>
            <a:bodyPr lIns="72000" tIns="72000" rIns="72000" bIns="72000" anchor="ctr">
              <a:spAutoFit/>
            </a:bodyPr>
            <a:lstStyle>
              <a:lvl1pPr algn="l" eaLnBrk="0" hangingPunct="0">
                <a:lnSpc>
                  <a:spcPts val="2800"/>
                </a:lnSpc>
                <a:spcAft>
                  <a:spcPts val="1200"/>
                </a:spcAft>
                <a:buClr>
                  <a:srgbClr val="000000"/>
                </a:buClr>
                <a:defRPr sz="20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algn="l" eaLnBrk="0" hangingPunct="0">
                <a:lnSpc>
                  <a:spcPts val="2400"/>
                </a:lnSpc>
                <a:spcAft>
                  <a:spcPts val="800"/>
                </a:spcAft>
                <a:buClr>
                  <a:schemeClr val="tx1"/>
                </a:buClr>
                <a:buChar char="•"/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algn="l" eaLnBrk="0" hangingPunct="0">
                <a:lnSpc>
                  <a:spcPts val="24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6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algn="l" eaLnBrk="0" hangingPunct="0">
                <a:lnSpc>
                  <a:spcPts val="20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•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algn="l" eaLnBrk="0" hangingPunct="0">
                <a:lnSpc>
                  <a:spcPts val="20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Aft>
                  <a:spcPct val="0"/>
                </a:spcAft>
                <a:buClrTx/>
              </a:pPr>
              <a:endParaRPr lang="en-US" altLang="en-US" sz="1600">
                <a:solidFill>
                  <a:srgbClr val="000000"/>
                </a:solidFill>
              </a:endParaRPr>
            </a:p>
          </p:txBody>
        </p:sp>
        <p:sp>
          <p:nvSpPr>
            <p:cNvPr id="53" name="Isosceles Triangle 20"/>
            <p:cNvSpPr>
              <a:spLocks noChangeArrowheads="1"/>
            </p:cNvSpPr>
            <p:nvPr/>
          </p:nvSpPr>
          <p:spPr bwMode="auto">
            <a:xfrm>
              <a:off x="7110492" y="6076852"/>
              <a:ext cx="241300" cy="157162"/>
            </a:xfrm>
            <a:prstGeom prst="triangle">
              <a:avLst>
                <a:gd name="adj" fmla="val 50000"/>
              </a:avLst>
            </a:prstGeom>
            <a:solidFill>
              <a:srgbClr val="009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2000" tIns="72000" rIns="72000" bIns="72000" anchor="ctr">
              <a:spAutoFit/>
            </a:bodyPr>
            <a:lstStyle>
              <a:lvl1pPr algn="l" eaLnBrk="0" hangingPunct="0">
                <a:lnSpc>
                  <a:spcPts val="2800"/>
                </a:lnSpc>
                <a:spcAft>
                  <a:spcPts val="1200"/>
                </a:spcAft>
                <a:buClr>
                  <a:srgbClr val="000000"/>
                </a:buClr>
                <a:defRPr sz="20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1pPr>
              <a:lvl2pPr marL="268288" indent="-266700" algn="l" eaLnBrk="0" hangingPunct="0">
                <a:lnSpc>
                  <a:spcPts val="2400"/>
                </a:lnSpc>
                <a:spcAft>
                  <a:spcPts val="800"/>
                </a:spcAft>
                <a:buClr>
                  <a:schemeClr val="tx1"/>
                </a:buClr>
                <a:buChar char="•"/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2pPr>
              <a:lvl3pPr marL="522288" indent="-231775" algn="l" eaLnBrk="0" hangingPunct="0">
                <a:lnSpc>
                  <a:spcPts val="24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6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3pPr>
              <a:lvl4pPr marL="769938" indent="-219075" algn="l" eaLnBrk="0" hangingPunct="0">
                <a:lnSpc>
                  <a:spcPts val="20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•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4pPr>
              <a:lvl5pPr marL="1016000" indent="-225425" algn="l" eaLnBrk="0" hangingPunct="0">
                <a:lnSpc>
                  <a:spcPts val="20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5pPr>
              <a:lvl6pPr marL="1473200" indent="-225425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6pPr>
              <a:lvl7pPr marL="1930400" indent="-225425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7pPr>
              <a:lvl8pPr marL="2387600" indent="-225425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8pPr>
              <a:lvl9pPr marL="2844800" indent="-225425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Aft>
                  <a:spcPct val="0"/>
                </a:spcAft>
                <a:buClrTx/>
              </a:pPr>
              <a:endParaRPr lang="en-US" altLang="en-US" sz="1600">
                <a:solidFill>
                  <a:srgbClr val="000000"/>
                </a:solidFill>
              </a:endParaRPr>
            </a:p>
          </p:txBody>
        </p:sp>
        <p:sp>
          <p:nvSpPr>
            <p:cNvPr id="54" name="TextBox 23"/>
            <p:cNvSpPr txBox="1">
              <a:spLocks noChangeArrowheads="1"/>
            </p:cNvSpPr>
            <p:nvPr/>
          </p:nvSpPr>
          <p:spPr bwMode="auto">
            <a:xfrm>
              <a:off x="7207336" y="6260120"/>
              <a:ext cx="2428875" cy="241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 eaLnBrk="0" hangingPunct="0">
                <a:lnSpc>
                  <a:spcPts val="2800"/>
                </a:lnSpc>
                <a:spcAft>
                  <a:spcPts val="1200"/>
                </a:spcAft>
                <a:buClr>
                  <a:srgbClr val="000000"/>
                </a:buClr>
                <a:defRPr sz="20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algn="l" eaLnBrk="0" hangingPunct="0">
                <a:lnSpc>
                  <a:spcPts val="2400"/>
                </a:lnSpc>
                <a:spcAft>
                  <a:spcPts val="800"/>
                </a:spcAft>
                <a:buClr>
                  <a:schemeClr val="tx1"/>
                </a:buClr>
                <a:buChar char="•"/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algn="l" eaLnBrk="0" hangingPunct="0">
                <a:lnSpc>
                  <a:spcPts val="24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6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algn="l" eaLnBrk="0" hangingPunct="0">
                <a:lnSpc>
                  <a:spcPts val="20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•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algn="l" eaLnBrk="0" hangingPunct="0">
                <a:lnSpc>
                  <a:spcPts val="2000"/>
                </a:lnSpc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ts val="2000"/>
                </a:lnSpc>
                <a:spcBef>
                  <a:spcPct val="0"/>
                </a:spcBef>
                <a:spcAft>
                  <a:spcPts val="600"/>
                </a:spcAft>
                <a:buClr>
                  <a:schemeClr val="tx1"/>
                </a:buClr>
                <a:buFont typeface="Verdana" pitchFamily="34" charset="0"/>
                <a:buChar char="–"/>
                <a:defRPr sz="1400"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Aft>
                  <a:spcPct val="0"/>
                </a:spcAft>
                <a:buClrTx/>
              </a:pPr>
              <a:r>
                <a:rPr lang="en-GB" altLang="en-US" sz="800" dirty="0">
                  <a:solidFill>
                    <a:srgbClr val="000000"/>
                  </a:solidFill>
                </a:rPr>
                <a:t>Activities throughout  SPOR</a:t>
              </a:r>
            </a:p>
          </p:txBody>
        </p:sp>
        <p:pic>
          <p:nvPicPr>
            <p:cNvPr id="55" name="Picture 54" descr="166.em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067379" y="2132856"/>
              <a:ext cx="259200" cy="256500"/>
            </a:xfrm>
            <a:prstGeom prst="rect">
              <a:avLst/>
            </a:prstGeom>
          </p:spPr>
        </p:pic>
        <p:sp>
          <p:nvSpPr>
            <p:cNvPr id="56" name="Rectangle 55"/>
            <p:cNvSpPr/>
            <p:nvPr/>
          </p:nvSpPr>
          <p:spPr bwMode="auto">
            <a:xfrm>
              <a:off x="8109251" y="2376228"/>
              <a:ext cx="1310936" cy="675276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triangle" w="lg" len="med"/>
            </a:ln>
            <a:effectLst/>
            <a:extLst/>
          </p:spPr>
          <p:txBody>
            <a:bodyPr lIns="36000" tIns="36000" rIns="36000" bIns="36000" anchor="ctr" anchorCtr="0"/>
            <a:lstStyle>
              <a:defPPr>
                <a:defRPr lang="en-GB"/>
              </a:defPPr>
              <a:lvl1pPr algn="ctr" rtl="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1600" kern="1200">
                  <a:solidFill>
                    <a:srgbClr val="000000"/>
                  </a:solidFill>
                  <a:latin typeface="Verdana" pitchFamily="34" charset="0"/>
                  <a:ea typeface="+mn-ea"/>
                  <a:cs typeface="Arial" charset="0"/>
                </a:defRPr>
              </a:lvl1pPr>
              <a:lvl2pPr marL="457200" algn="ctr" rtl="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1600" kern="1200">
                  <a:solidFill>
                    <a:srgbClr val="000000"/>
                  </a:solidFill>
                  <a:latin typeface="Verdana" pitchFamily="34" charset="0"/>
                  <a:ea typeface="+mn-ea"/>
                  <a:cs typeface="Arial" charset="0"/>
                </a:defRPr>
              </a:lvl2pPr>
              <a:lvl3pPr marL="914400" algn="ctr" rtl="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1600" kern="1200">
                  <a:solidFill>
                    <a:srgbClr val="000000"/>
                  </a:solidFill>
                  <a:latin typeface="Verdana" pitchFamily="34" charset="0"/>
                  <a:ea typeface="+mn-ea"/>
                  <a:cs typeface="Arial" charset="0"/>
                </a:defRPr>
              </a:lvl3pPr>
              <a:lvl4pPr marL="1371600" algn="ctr" rtl="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1600" kern="1200">
                  <a:solidFill>
                    <a:srgbClr val="000000"/>
                  </a:solidFill>
                  <a:latin typeface="Verdana" pitchFamily="34" charset="0"/>
                  <a:ea typeface="+mn-ea"/>
                  <a:cs typeface="Arial" charset="0"/>
                </a:defRPr>
              </a:lvl4pPr>
              <a:lvl5pPr marL="1828800" algn="ctr" rtl="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1600" kern="1200">
                  <a:solidFill>
                    <a:srgbClr val="000000"/>
                  </a:solidFill>
                  <a:latin typeface="Verdana" pitchFamily="34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sz="1600" kern="1200">
                  <a:solidFill>
                    <a:srgbClr val="000000"/>
                  </a:solidFill>
                  <a:latin typeface="Verdana" pitchFamily="34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sz="1600" kern="1200">
                  <a:solidFill>
                    <a:srgbClr val="000000"/>
                  </a:solidFill>
                  <a:latin typeface="Verdana" pitchFamily="34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sz="1600" kern="1200">
                  <a:solidFill>
                    <a:srgbClr val="000000"/>
                  </a:solidFill>
                  <a:latin typeface="Verdana" pitchFamily="34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sz="1600" kern="1200">
                  <a:solidFill>
                    <a:srgbClr val="000000"/>
                  </a:solidFill>
                  <a:latin typeface="Verdana" pitchFamily="34" charset="0"/>
                  <a:ea typeface="+mn-ea"/>
                  <a:cs typeface="Arial" charset="0"/>
                </a:defRPr>
              </a:lvl9pPr>
            </a:lstStyle>
            <a:p>
              <a:pPr algn="r">
                <a:defRPr/>
              </a:pPr>
              <a:r>
                <a:rPr lang="en-GB" altLang="en-US" sz="1000" b="1" dirty="0">
                  <a:solidFill>
                    <a:schemeClr val="tx1"/>
                  </a:solidFill>
                </a:rPr>
                <a:t>PMS &amp; SMS integration with </a:t>
              </a:r>
            </a:p>
            <a:p>
              <a:pPr algn="r">
                <a:defRPr/>
              </a:pPr>
              <a:r>
                <a:rPr lang="en-GB" altLang="en-US" sz="1000" b="1" dirty="0"/>
                <a:t>Art 57</a:t>
              </a:r>
              <a:endParaRPr lang="en-GB" altLang="en-US" sz="1000" b="1" dirty="0">
                <a:solidFill>
                  <a:schemeClr val="tx1"/>
                </a:solidFill>
              </a:endParaRPr>
            </a:p>
          </p:txBody>
        </p:sp>
        <p:sp>
          <p:nvSpPr>
            <p:cNvPr id="57" name="Slide Number Placeholder 4"/>
            <p:cNvSpPr txBox="1">
              <a:spLocks/>
            </p:cNvSpPr>
            <p:nvPr/>
          </p:nvSpPr>
          <p:spPr>
            <a:xfrm>
              <a:off x="-12861" y="6405563"/>
              <a:ext cx="333640" cy="239712"/>
            </a:xfrm>
            <a:prstGeom prst="rect">
              <a:avLst/>
            </a:prstGeom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fld id="{7957F717-FD23-493C-BA54-F5AB575BDEC9}" type="slidenum">
                <a:rPr lang="en-GB" altLang="en-US" smtClean="0"/>
                <a:pPr/>
                <a:t>3</a:t>
              </a:fld>
              <a:endParaRPr lang="en-GB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7594304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7527"/>
            <a:ext cx="8229600" cy="849312"/>
          </a:xfrm>
        </p:spPr>
        <p:txBody>
          <a:bodyPr>
            <a:normAutofit/>
          </a:bodyPr>
          <a:lstStyle/>
          <a:p>
            <a:pPr marL="0" indent="0"/>
            <a:r>
              <a:rPr lang="en-US" dirty="0"/>
              <a:t>RMS &amp; OMS delayed will go live by May 2017, More CVs would be included than originally planned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8750"/>
            <a:ext cx="8229600" cy="5269229"/>
          </a:xfrm>
        </p:spPr>
        <p:txBody>
          <a:bodyPr>
            <a:normAutofit/>
          </a:bodyPr>
          <a:lstStyle/>
          <a:p>
            <a:r>
              <a:rPr lang="en-US" b="1" dirty="0"/>
              <a:t>RMS @ </a:t>
            </a:r>
            <a:r>
              <a:rPr lang="en-US" b="1" dirty="0" err="1"/>
              <a:t>Golive</a:t>
            </a:r>
            <a:r>
              <a:rPr lang="en-US" b="1" dirty="0"/>
              <a:t> will contain</a:t>
            </a:r>
          </a:p>
          <a:p>
            <a:pPr lvl="1"/>
            <a:r>
              <a:rPr lang="en-US" dirty="0"/>
              <a:t>All CVs from EDQM</a:t>
            </a:r>
          </a:p>
          <a:p>
            <a:pPr lvl="1"/>
            <a:r>
              <a:rPr lang="en-US" dirty="0"/>
              <a:t>All CVs from XEVMPD</a:t>
            </a:r>
          </a:p>
          <a:p>
            <a:pPr lvl="1"/>
            <a:r>
              <a:rPr lang="en-US" dirty="0"/>
              <a:t>All CVs from EUTCT</a:t>
            </a:r>
          </a:p>
          <a:p>
            <a:pPr lvl="1"/>
            <a:r>
              <a:rPr lang="en-US" dirty="0"/>
              <a:t>New CVs from OMS</a:t>
            </a:r>
          </a:p>
          <a:p>
            <a:pPr lvl="1"/>
            <a:r>
              <a:rPr lang="en-US" dirty="0"/>
              <a:t>Materials CV for IDMP</a:t>
            </a:r>
          </a:p>
          <a:p>
            <a:pPr lvl="1"/>
            <a:r>
              <a:rPr lang="en-US" dirty="0"/>
              <a:t>Additional CVs added in the run up to PMS go live 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/>
          </a:p>
          <a:p>
            <a:r>
              <a:rPr lang="en-US" b="1" dirty="0"/>
              <a:t>OMS @ </a:t>
            </a:r>
            <a:r>
              <a:rPr lang="en-US" b="1" dirty="0" err="1"/>
              <a:t>Golive</a:t>
            </a:r>
            <a:r>
              <a:rPr lang="en-US" b="1" dirty="0"/>
              <a:t> will contain:</a:t>
            </a:r>
          </a:p>
          <a:p>
            <a:pPr lvl="1"/>
            <a:r>
              <a:rPr lang="en-US" dirty="0"/>
              <a:t>MAHs data come from XEVMPD</a:t>
            </a:r>
          </a:p>
          <a:p>
            <a:pPr lvl="1"/>
            <a:r>
              <a:rPr lang="en-US" dirty="0"/>
              <a:t>MA Applicant</a:t>
            </a:r>
          </a:p>
          <a:p>
            <a:pPr lvl="1"/>
            <a:r>
              <a:rPr lang="en-US" dirty="0"/>
              <a:t>Max Residual Level Applicant (Veterinary)</a:t>
            </a:r>
          </a:p>
          <a:p>
            <a:pPr lvl="1"/>
            <a:r>
              <a:rPr lang="en-US" dirty="0"/>
              <a:t>Manufacturers to be added throughout the year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6331420" y="728958"/>
            <a:ext cx="2754535" cy="3709692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marR="0" indent="0" algn="l" defTabSz="9470404" rtl="0" eaLnBrk="1" fontAlgn="base" latinLnBrk="0" hangingPunct="1">
              <a:lnSpc>
                <a:spcPts val="2464"/>
              </a:lnSpc>
              <a:spcBef>
                <a:spcPct val="0"/>
              </a:spcBef>
              <a:spcAft>
                <a:spcPts val="1056"/>
              </a:spcAft>
              <a:buClr>
                <a:srgbClr val="000000"/>
              </a:buClr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14750" indent="-312887" algn="l" defTabSz="9470404" rtl="0" eaLnBrk="1" fontAlgn="base" hangingPunct="1">
              <a:lnSpc>
                <a:spcPts val="2111"/>
              </a:lnSpc>
              <a:spcBef>
                <a:spcPct val="0"/>
              </a:spcBef>
              <a:spcAft>
                <a:spcPts val="704"/>
              </a:spcAft>
              <a:buClr>
                <a:schemeClr val="tx1"/>
              </a:buClr>
              <a:buChar char="•"/>
              <a:defRPr sz="1600">
                <a:solidFill>
                  <a:schemeClr val="tx1"/>
                </a:solidFill>
                <a:latin typeface="+mn-lt"/>
                <a:cs typeface="+mn-cs"/>
              </a:defRPr>
            </a:lvl2pPr>
            <a:lvl3pPr marL="612737" indent="-271913" algn="l" defTabSz="9470404" rtl="0" eaLnBrk="1" fontAlgn="base" hangingPunct="1">
              <a:lnSpc>
                <a:spcPts val="2111"/>
              </a:lnSpc>
              <a:spcBef>
                <a:spcPct val="0"/>
              </a:spcBef>
              <a:spcAft>
                <a:spcPts val="528"/>
              </a:spcAft>
              <a:buClr>
                <a:schemeClr val="tx1"/>
              </a:buClr>
              <a:buFont typeface="Verdana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3pPr>
            <a:lvl4pPr marL="903274" indent="-257014" algn="l" defTabSz="9470404" rtl="0" eaLnBrk="1" fontAlgn="base" hangingPunct="1">
              <a:lnSpc>
                <a:spcPts val="1760"/>
              </a:lnSpc>
              <a:spcBef>
                <a:spcPct val="0"/>
              </a:spcBef>
              <a:spcAft>
                <a:spcPts val="528"/>
              </a:spcAft>
              <a:buClr>
                <a:schemeClr val="tx1"/>
              </a:buClr>
              <a:buFont typeface="Verdana" pitchFamily="34" charset="0"/>
              <a:buChar char="•"/>
              <a:defRPr sz="1200">
                <a:solidFill>
                  <a:schemeClr val="tx1"/>
                </a:solidFill>
                <a:latin typeface="+mn-lt"/>
                <a:cs typeface="+mn-cs"/>
              </a:defRPr>
            </a:lvl4pPr>
            <a:lvl5pPr marL="1191948" marR="0" indent="-264463" algn="l" defTabSz="9470404" rtl="0" eaLnBrk="1" fontAlgn="base" latinLnBrk="0" hangingPunct="1">
              <a:lnSpc>
                <a:spcPts val="1760"/>
              </a:lnSpc>
              <a:spcBef>
                <a:spcPct val="0"/>
              </a:spcBef>
              <a:spcAft>
                <a:spcPts val="528"/>
              </a:spcAft>
              <a:buClr>
                <a:schemeClr val="tx1"/>
              </a:buClr>
              <a:buSzTx/>
              <a:buFont typeface="Verdana" pitchFamily="34" charset="0"/>
              <a:buChar char="–"/>
              <a:tabLst/>
              <a:defRPr sz="1200">
                <a:solidFill>
                  <a:schemeClr val="tx1"/>
                </a:solidFill>
                <a:latin typeface="+mn-lt"/>
                <a:cs typeface="+mn-cs"/>
              </a:defRPr>
            </a:lvl5pPr>
            <a:lvl6pPr marL="1190087" indent="-266076" algn="l" defTabSz="9470404" rtl="0" eaLnBrk="1" fontAlgn="base" hangingPunct="1">
              <a:lnSpc>
                <a:spcPts val="1760"/>
              </a:lnSpc>
              <a:spcBef>
                <a:spcPct val="0"/>
              </a:spcBef>
              <a:spcAft>
                <a:spcPts val="528"/>
              </a:spcAft>
              <a:buClr>
                <a:schemeClr val="tx1"/>
              </a:buClr>
              <a:buFont typeface="Verdana" pitchFamily="34" charset="0"/>
              <a:buChar char="–"/>
              <a:defRPr lang="en-GB" altLang="en-US" sz="2100">
                <a:solidFill>
                  <a:schemeClr val="tx1"/>
                </a:solidFill>
                <a:latin typeface="+mn-lt"/>
                <a:cs typeface="+mn-cs"/>
              </a:defRPr>
            </a:lvl6pPr>
            <a:lvl7pPr marL="1191010" indent="-264463" algn="l" defTabSz="9470404" rtl="0" eaLnBrk="1" fontAlgn="base" hangingPunct="1">
              <a:lnSpc>
                <a:spcPts val="1760"/>
              </a:lnSpc>
              <a:spcBef>
                <a:spcPct val="0"/>
              </a:spcBef>
              <a:spcAft>
                <a:spcPts val="528"/>
              </a:spcAft>
              <a:buClr>
                <a:schemeClr val="tx1"/>
              </a:buClr>
              <a:buFont typeface="Verdana" pitchFamily="34" charset="0"/>
              <a:buChar char="–"/>
              <a:defRPr sz="2100">
                <a:solidFill>
                  <a:schemeClr val="tx1"/>
                </a:solidFill>
                <a:latin typeface="+mn-lt"/>
                <a:cs typeface="+mn-cs"/>
              </a:defRPr>
            </a:lvl7pPr>
            <a:lvl8pPr marL="1191010" indent="-264463" algn="l" defTabSz="9470404" rtl="0" eaLnBrk="1" fontAlgn="base" hangingPunct="1">
              <a:lnSpc>
                <a:spcPts val="1760"/>
              </a:lnSpc>
              <a:spcBef>
                <a:spcPct val="0"/>
              </a:spcBef>
              <a:spcAft>
                <a:spcPts val="528"/>
              </a:spcAft>
              <a:buClr>
                <a:schemeClr val="tx1"/>
              </a:buClr>
              <a:buFont typeface="Verdana" pitchFamily="34" charset="0"/>
              <a:buChar char="–"/>
              <a:defRPr sz="2100">
                <a:solidFill>
                  <a:schemeClr val="tx1"/>
                </a:solidFill>
                <a:latin typeface="+mn-lt"/>
                <a:cs typeface="+mn-cs"/>
              </a:defRPr>
            </a:lvl8pPr>
            <a:lvl9pPr marL="1191010" indent="-264463" algn="l" defTabSz="9470404" rtl="0" eaLnBrk="1" fontAlgn="base" hangingPunct="1">
              <a:lnSpc>
                <a:spcPts val="1760"/>
              </a:lnSpc>
              <a:spcBef>
                <a:spcPct val="0"/>
              </a:spcBef>
              <a:spcAft>
                <a:spcPts val="528"/>
              </a:spcAft>
              <a:buClr>
                <a:schemeClr val="tx1"/>
              </a:buClr>
              <a:buFont typeface="Verdana" pitchFamily="34" charset="0"/>
              <a:buChar char="–"/>
              <a:defRPr sz="21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1863" marR="0" lvl="1" indent="0" algn="ctr" defTabSz="947040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GB" sz="1400" b="1" i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/>
                <a:cs typeface="Arial"/>
              </a:rPr>
              <a:t>2017 RMS</a:t>
            </a:r>
          </a:p>
          <a:p>
            <a:pPr marL="457200" marR="0" lvl="0" indent="-285750" algn="l" defTabSz="947040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cs typeface="Arial"/>
              </a:rPr>
              <a:t>Dosage Forms*</a:t>
            </a:r>
          </a:p>
          <a:p>
            <a:pPr marL="457200" marR="0" lvl="0" indent="-285750" algn="l" defTabSz="947040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cs typeface="Arial"/>
              </a:rPr>
              <a:t>Packaging (Containers)</a:t>
            </a:r>
          </a:p>
          <a:p>
            <a:pPr marL="457200" marR="0" lvl="0" indent="-285750" algn="l" defTabSz="947040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cs typeface="Arial"/>
              </a:rPr>
              <a:t>Routes of Administration</a:t>
            </a:r>
          </a:p>
          <a:p>
            <a:pPr marL="457200" marR="0" lvl="0" indent="-285750" algn="l" defTabSz="947040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cs typeface="Arial"/>
              </a:rPr>
              <a:t>Units of Measurement*</a:t>
            </a:r>
          </a:p>
          <a:p>
            <a:pPr marL="457200" lvl="0" indent="-285750">
              <a:lnSpc>
                <a:spcPct val="100000"/>
              </a:lnSpc>
              <a:spcAft>
                <a:spcPts val="600"/>
              </a:spcAft>
              <a:buFont typeface="Wingdings" panose="05000000000000000000" pitchFamily="2" charset="2"/>
              <a:buChar char="v"/>
              <a:defRPr/>
            </a:pPr>
            <a:r>
              <a:rPr lang="en-GB" sz="1000" kern="0" dirty="0">
                <a:solidFill>
                  <a:srgbClr val="000000"/>
                </a:solidFill>
                <a:latin typeface="Verdana"/>
                <a:cs typeface="Arial"/>
              </a:rPr>
              <a:t>Units of Presentation*</a:t>
            </a:r>
          </a:p>
          <a:p>
            <a:pPr marL="457200" lvl="0" indent="-285750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sz="1000" kern="0" dirty="0">
                <a:solidFill>
                  <a:srgbClr val="000000"/>
                </a:solidFill>
                <a:latin typeface="Verdana"/>
                <a:cs typeface="Arial"/>
              </a:rPr>
              <a:t>EU </a:t>
            </a:r>
            <a:r>
              <a:rPr lang="en-GB" sz="1000" kern="0" dirty="0" err="1">
                <a:solidFill>
                  <a:srgbClr val="000000"/>
                </a:solidFill>
                <a:latin typeface="Verdana"/>
                <a:cs typeface="Arial"/>
              </a:rPr>
              <a:t>Reg</a:t>
            </a:r>
            <a:r>
              <a:rPr lang="en-GB" sz="1000" kern="0" dirty="0">
                <a:solidFill>
                  <a:srgbClr val="000000"/>
                </a:solidFill>
                <a:latin typeface="Verdana"/>
                <a:cs typeface="Arial"/>
              </a:rPr>
              <a:t> Authorisation Procedure</a:t>
            </a:r>
          </a:p>
          <a:p>
            <a:pPr marL="457200" lvl="0" indent="-285750">
              <a:lnSpc>
                <a:spcPct val="100000"/>
              </a:lnSpc>
              <a:spcAft>
                <a:spcPts val="600"/>
              </a:spcAft>
              <a:buFont typeface="Wingdings" panose="05000000000000000000" pitchFamily="2" charset="2"/>
              <a:buChar char="v"/>
              <a:defRPr/>
            </a:pPr>
            <a:r>
              <a:rPr lang="en-GB" sz="1000" kern="0" dirty="0">
                <a:solidFill>
                  <a:srgbClr val="000000"/>
                </a:solidFill>
                <a:latin typeface="Verdana"/>
                <a:cs typeface="Arial"/>
              </a:rPr>
              <a:t>Application Legal Basis</a:t>
            </a:r>
          </a:p>
          <a:p>
            <a:pPr marL="457200" lvl="0" indent="-285750">
              <a:lnSpc>
                <a:spcPct val="100000"/>
              </a:lnSpc>
              <a:spcAft>
                <a:spcPts val="600"/>
              </a:spcAft>
              <a:buFont typeface="Wingdings" panose="05000000000000000000" pitchFamily="2" charset="2"/>
              <a:buChar char="v"/>
              <a:defRPr/>
            </a:pPr>
            <a:r>
              <a:rPr lang="en-GB" sz="1000" kern="0" dirty="0">
                <a:solidFill>
                  <a:srgbClr val="000000"/>
                </a:solidFill>
                <a:latin typeface="Verdana"/>
                <a:cs typeface="Arial"/>
              </a:rPr>
              <a:t>Eligibility for Centralised Procedure</a:t>
            </a:r>
          </a:p>
          <a:p>
            <a:pPr marL="457200" lvl="0" indent="-285750">
              <a:lnSpc>
                <a:spcPct val="100000"/>
              </a:lnSpc>
              <a:spcAft>
                <a:spcPts val="600"/>
              </a:spcAft>
              <a:buFont typeface="Wingdings" panose="05000000000000000000" pitchFamily="2" charset="2"/>
              <a:buChar char="v"/>
              <a:defRPr/>
            </a:pPr>
            <a:r>
              <a:rPr lang="en-GB" sz="1000" kern="0" dirty="0">
                <a:solidFill>
                  <a:srgbClr val="000000"/>
                </a:solidFill>
                <a:latin typeface="Verdana"/>
                <a:cs typeface="Arial"/>
              </a:rPr>
              <a:t>EU Territorial Authority</a:t>
            </a:r>
          </a:p>
          <a:p>
            <a:pPr marL="457200" lvl="0" indent="-285750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sz="1000" kern="0" dirty="0">
                <a:solidFill>
                  <a:srgbClr val="000000"/>
                </a:solidFill>
                <a:latin typeface="Verdana"/>
                <a:cs typeface="Arial"/>
              </a:rPr>
              <a:t>Ingredient role*</a:t>
            </a:r>
          </a:p>
          <a:p>
            <a:pPr marL="457200" lvl="0" indent="-285750">
              <a:lnSpc>
                <a:spcPct val="100000"/>
              </a:lnSpc>
              <a:spcAft>
                <a:spcPts val="600"/>
              </a:spcAft>
              <a:buFont typeface="Wingdings" panose="05000000000000000000" pitchFamily="2" charset="2"/>
              <a:buChar char="v"/>
              <a:defRPr/>
            </a:pPr>
            <a:r>
              <a:rPr lang="en-GB" sz="1000" kern="0" dirty="0">
                <a:solidFill>
                  <a:srgbClr val="000000"/>
                </a:solidFill>
                <a:latin typeface="Verdana"/>
                <a:cs typeface="Arial"/>
              </a:rPr>
              <a:t>Legal status of supply</a:t>
            </a:r>
          </a:p>
          <a:p>
            <a:pPr marL="457200" lvl="0" indent="-285750">
              <a:lnSpc>
                <a:spcPct val="100000"/>
              </a:lnSpc>
              <a:spcAft>
                <a:spcPts val="600"/>
              </a:spcAft>
              <a:buFont typeface="Wingdings" panose="05000000000000000000" pitchFamily="2" charset="2"/>
              <a:buChar char="v"/>
              <a:defRPr/>
            </a:pPr>
            <a:r>
              <a:rPr lang="en-GB" sz="1000" kern="0" dirty="0">
                <a:solidFill>
                  <a:srgbClr val="000000"/>
                </a:solidFill>
                <a:latin typeface="Verdana"/>
                <a:cs typeface="Arial"/>
              </a:rPr>
              <a:t>Manufacturing activity</a:t>
            </a:r>
          </a:p>
          <a:p>
            <a:pPr marL="457200" lvl="0" indent="-285750">
              <a:lnSpc>
                <a:spcPct val="100000"/>
              </a:lnSpc>
              <a:spcAft>
                <a:spcPts val="600"/>
              </a:spcAft>
              <a:buFont typeface="Wingdings" panose="05000000000000000000" pitchFamily="2" charset="2"/>
              <a:buChar char="v"/>
              <a:defRPr/>
            </a:pPr>
            <a:r>
              <a:rPr lang="en-GB" sz="1000" kern="0" dirty="0">
                <a:solidFill>
                  <a:srgbClr val="000000"/>
                </a:solidFill>
                <a:latin typeface="Verdana"/>
                <a:cs typeface="Arial"/>
              </a:rPr>
              <a:t>Shelf Life Type</a:t>
            </a:r>
          </a:p>
          <a:p>
            <a:pPr marL="457200" lvl="0" indent="-285750">
              <a:lnSpc>
                <a:spcPct val="100000"/>
              </a:lnSpc>
              <a:spcAft>
                <a:spcPts val="600"/>
              </a:spcAft>
              <a:buFont typeface="Wingdings" panose="05000000000000000000" pitchFamily="2" charset="2"/>
              <a:buChar char="v"/>
              <a:defRPr/>
            </a:pPr>
            <a:r>
              <a:rPr lang="en-GB" sz="1000" kern="0" dirty="0">
                <a:solidFill>
                  <a:srgbClr val="000000"/>
                </a:solidFill>
                <a:latin typeface="Verdana"/>
                <a:cs typeface="Arial"/>
              </a:rPr>
              <a:t>Special precaution for storage</a:t>
            </a:r>
          </a:p>
          <a:p>
            <a:pPr marL="457200" lvl="0" indent="-285750">
              <a:lnSpc>
                <a:spcPct val="100000"/>
              </a:lnSpc>
              <a:spcAft>
                <a:spcPts val="600"/>
              </a:spcAft>
              <a:buFont typeface="Wingdings" panose="05000000000000000000" pitchFamily="2" charset="2"/>
              <a:buChar char="v"/>
              <a:defRPr/>
            </a:pPr>
            <a:r>
              <a:rPr lang="en-GB" sz="1000" kern="0" dirty="0">
                <a:solidFill>
                  <a:srgbClr val="000000"/>
                </a:solidFill>
                <a:latin typeface="Verdana"/>
                <a:cs typeface="Arial"/>
              </a:rPr>
              <a:t>Variation Classification</a:t>
            </a:r>
          </a:p>
          <a:p>
            <a:pPr marL="0" marR="0" lvl="0" indent="0" algn="l" defTabSz="9470404" rtl="0" eaLnBrk="1" fontAlgn="base" latinLnBrk="0" hangingPunct="1">
              <a:lnSpc>
                <a:spcPts val="2464"/>
              </a:lnSpc>
              <a:spcBef>
                <a:spcPct val="0"/>
              </a:spcBef>
              <a:spcAft>
                <a:spcPts val="1056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5" name="Content Placeholder 5"/>
          <p:cNvSpPr txBox="1">
            <a:spLocks/>
          </p:cNvSpPr>
          <p:nvPr/>
        </p:nvSpPr>
        <p:spPr>
          <a:xfrm>
            <a:off x="6331420" y="4775097"/>
            <a:ext cx="2754535" cy="162570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63" lvl="1" indent="0" algn="ctr"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GB" sz="1400" b="1" i="1" dirty="0">
                <a:solidFill>
                  <a:schemeClr val="tx1"/>
                </a:solidFill>
              </a:rPr>
              <a:t>2017 OMS</a:t>
            </a:r>
          </a:p>
          <a:p>
            <a:pPr marL="285750" indent="-28575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sz="1400" i="1" dirty="0">
                <a:solidFill>
                  <a:schemeClr val="tx1"/>
                </a:solidFill>
              </a:rPr>
              <a:t>MAH (exists)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GB" sz="1400" dirty="0">
                <a:solidFill>
                  <a:schemeClr val="tx1"/>
                </a:solidFill>
              </a:rPr>
              <a:t>MA Applicants</a:t>
            </a:r>
          </a:p>
          <a:p>
            <a:pPr marL="285750" indent="-285750">
              <a:spcAft>
                <a:spcPts val="600"/>
              </a:spcAft>
            </a:pPr>
            <a:r>
              <a:rPr lang="en-GB" sz="1400" dirty="0">
                <a:solidFill>
                  <a:schemeClr val="tx1"/>
                </a:solidFill>
              </a:rPr>
              <a:t>MA Applicants*</a:t>
            </a:r>
          </a:p>
          <a:p>
            <a:pPr marL="285750" indent="-285750">
              <a:spcAft>
                <a:spcPts val="600"/>
              </a:spcAft>
            </a:pPr>
            <a:r>
              <a:rPr lang="en-GB" sz="1400" dirty="0">
                <a:solidFill>
                  <a:schemeClr val="tx1"/>
                </a:solidFill>
              </a:rPr>
              <a:t>MRL Applicants*</a:t>
            </a:r>
          </a:p>
          <a:p>
            <a:pPr marL="285750" indent="-285750">
              <a:spcAft>
                <a:spcPts val="600"/>
              </a:spcAft>
              <a:buFont typeface="Courier New" panose="02070309020205020404" pitchFamily="49" charset="0"/>
              <a:buChar char="o"/>
            </a:pPr>
            <a:endParaRPr lang="en-GB" sz="1400" dirty="0">
              <a:solidFill>
                <a:schemeClr val="tx1"/>
              </a:solidFill>
            </a:endParaRPr>
          </a:p>
          <a:p>
            <a:pPr>
              <a:spcAft>
                <a:spcPts val="600"/>
              </a:spcAft>
            </a:pPr>
            <a:endParaRPr lang="en-GB" sz="1400" b="1" i="1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045" y="5866982"/>
            <a:ext cx="5142539" cy="984885"/>
          </a:xfrm>
          <a:prstGeom prst="rect">
            <a:avLst/>
          </a:prstGeom>
          <a:noFill/>
          <a:ln>
            <a:solidFill>
              <a:srgbClr val="6D6F71"/>
            </a:solidFill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cs typeface="Arial" charset="0"/>
              </a:rPr>
              <a:t>Note:</a:t>
            </a:r>
          </a:p>
          <a:p>
            <a:pPr marL="171450" marR="0" lvl="0" indent="-17145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cs typeface="Arial" charset="0"/>
              </a:rPr>
              <a:t>List already in </a:t>
            </a:r>
            <a:r>
              <a:rPr kumimoji="0" lang="en-GB" sz="1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cs typeface="Arial" charset="0"/>
              </a:rPr>
              <a:t>xEVMPD</a:t>
            </a:r>
            <a:r>
              <a: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cs typeface="Arial" charset="0"/>
              </a:rPr>
              <a:t>, mapping applicable to V only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GB" sz="1000" dirty="0"/>
              <a:t>Mapping applicable to H only</a:t>
            </a:r>
          </a:p>
          <a:p>
            <a:pPr marL="171450" marR="0" lvl="0" indent="-17145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cs typeface="Arial" charset="0"/>
              </a:rPr>
              <a:t>List not yet in </a:t>
            </a:r>
            <a:r>
              <a:rPr kumimoji="0" lang="en-GB" sz="1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cs typeface="Arial" charset="0"/>
              </a:rPr>
              <a:t>xEVMPD</a:t>
            </a:r>
            <a:r>
              <a: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cs typeface="Arial" charset="0"/>
              </a:rPr>
              <a:t> , mapping applicable to H&amp;V</a:t>
            </a:r>
          </a:p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cs typeface="Arial" charset="0"/>
              </a:rPr>
              <a:t>* List expected to change, mapping only after RMS Go-Live, see next slide</a:t>
            </a:r>
          </a:p>
        </p:txBody>
      </p:sp>
    </p:spTree>
    <p:extLst>
      <p:ext uri="{BB962C8B-B14F-4D97-AF65-F5344CB8AC3E}">
        <p14:creationId xmlns:p14="http://schemas.microsoft.com/office/powerpoint/2010/main" val="9198981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6048"/>
            <a:ext cx="8229600" cy="849312"/>
          </a:xfrm>
        </p:spPr>
        <p:txBody>
          <a:bodyPr>
            <a:normAutofit/>
          </a:bodyPr>
          <a:lstStyle/>
          <a:p>
            <a:r>
              <a:rPr lang="en-GB" b="0" kern="0" dirty="0">
                <a:solidFill>
                  <a:srgbClr val="003399"/>
                </a:solidFill>
                <a:latin typeface="Verdana"/>
              </a:rPr>
              <a:t>RMS and OMS proposed activities beyond 2017</a:t>
            </a:r>
            <a:br>
              <a:rPr lang="en-GB" b="0" kern="0" dirty="0">
                <a:solidFill>
                  <a:srgbClr val="003399"/>
                </a:solidFill>
                <a:latin typeface="Verdana"/>
              </a:rPr>
            </a:b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21" name="Content Placeholder 5"/>
          <p:cNvSpPr txBox="1">
            <a:spLocks/>
          </p:cNvSpPr>
          <p:nvPr/>
        </p:nvSpPr>
        <p:spPr bwMode="auto">
          <a:xfrm>
            <a:off x="1581352" y="1307792"/>
            <a:ext cx="3111896" cy="4247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1E3F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marR="0" indent="0" algn="l" defTabSz="9470404" rtl="0" eaLnBrk="1" fontAlgn="base" latinLnBrk="0" hangingPunct="1">
              <a:lnSpc>
                <a:spcPts val="2464"/>
              </a:lnSpc>
              <a:spcBef>
                <a:spcPct val="0"/>
              </a:spcBef>
              <a:spcAft>
                <a:spcPts val="1056"/>
              </a:spcAft>
              <a:buClr>
                <a:srgbClr val="000000"/>
              </a:buClr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14750" indent="-312887" algn="l" defTabSz="9470404" rtl="0" eaLnBrk="1" fontAlgn="base" hangingPunct="1">
              <a:lnSpc>
                <a:spcPts val="2111"/>
              </a:lnSpc>
              <a:spcBef>
                <a:spcPct val="0"/>
              </a:spcBef>
              <a:spcAft>
                <a:spcPts val="704"/>
              </a:spcAft>
              <a:buClr>
                <a:schemeClr val="tx1"/>
              </a:buClr>
              <a:buChar char="•"/>
              <a:defRPr sz="1600">
                <a:solidFill>
                  <a:schemeClr val="tx1"/>
                </a:solidFill>
                <a:latin typeface="+mn-lt"/>
                <a:cs typeface="+mn-cs"/>
              </a:defRPr>
            </a:lvl2pPr>
            <a:lvl3pPr marL="612737" indent="-271913" algn="l" defTabSz="9470404" rtl="0" eaLnBrk="1" fontAlgn="base" hangingPunct="1">
              <a:lnSpc>
                <a:spcPts val="2111"/>
              </a:lnSpc>
              <a:spcBef>
                <a:spcPct val="0"/>
              </a:spcBef>
              <a:spcAft>
                <a:spcPts val="528"/>
              </a:spcAft>
              <a:buClr>
                <a:schemeClr val="tx1"/>
              </a:buClr>
              <a:buFont typeface="Verdana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3pPr>
            <a:lvl4pPr marL="903274" indent="-257014" algn="l" defTabSz="9470404" rtl="0" eaLnBrk="1" fontAlgn="base" hangingPunct="1">
              <a:lnSpc>
                <a:spcPts val="1760"/>
              </a:lnSpc>
              <a:spcBef>
                <a:spcPct val="0"/>
              </a:spcBef>
              <a:spcAft>
                <a:spcPts val="528"/>
              </a:spcAft>
              <a:buClr>
                <a:schemeClr val="tx1"/>
              </a:buClr>
              <a:buFont typeface="Verdana" pitchFamily="34" charset="0"/>
              <a:buChar char="•"/>
              <a:defRPr sz="1200">
                <a:solidFill>
                  <a:schemeClr val="tx1"/>
                </a:solidFill>
                <a:latin typeface="+mn-lt"/>
                <a:cs typeface="+mn-cs"/>
              </a:defRPr>
            </a:lvl4pPr>
            <a:lvl5pPr marL="1191948" marR="0" indent="-264463" algn="l" defTabSz="9470404" rtl="0" eaLnBrk="1" fontAlgn="base" latinLnBrk="0" hangingPunct="1">
              <a:lnSpc>
                <a:spcPts val="1760"/>
              </a:lnSpc>
              <a:spcBef>
                <a:spcPct val="0"/>
              </a:spcBef>
              <a:spcAft>
                <a:spcPts val="528"/>
              </a:spcAft>
              <a:buClr>
                <a:schemeClr val="tx1"/>
              </a:buClr>
              <a:buSzTx/>
              <a:buFont typeface="Verdana" pitchFamily="34" charset="0"/>
              <a:buChar char="–"/>
              <a:tabLst/>
              <a:defRPr sz="1200">
                <a:solidFill>
                  <a:schemeClr val="tx1"/>
                </a:solidFill>
                <a:latin typeface="+mn-lt"/>
                <a:cs typeface="+mn-cs"/>
              </a:defRPr>
            </a:lvl5pPr>
            <a:lvl6pPr marL="1190087" indent="-266076" algn="l" defTabSz="9470404" rtl="0" eaLnBrk="1" fontAlgn="base" hangingPunct="1">
              <a:lnSpc>
                <a:spcPts val="1760"/>
              </a:lnSpc>
              <a:spcBef>
                <a:spcPct val="0"/>
              </a:spcBef>
              <a:spcAft>
                <a:spcPts val="528"/>
              </a:spcAft>
              <a:buClr>
                <a:schemeClr val="tx1"/>
              </a:buClr>
              <a:buFont typeface="Verdana" pitchFamily="34" charset="0"/>
              <a:buChar char="–"/>
              <a:defRPr lang="en-GB" altLang="en-US" sz="2100">
                <a:solidFill>
                  <a:schemeClr val="tx1"/>
                </a:solidFill>
                <a:latin typeface="+mn-lt"/>
                <a:cs typeface="+mn-cs"/>
              </a:defRPr>
            </a:lvl6pPr>
            <a:lvl7pPr marL="1191010" indent="-264463" algn="l" defTabSz="9470404" rtl="0" eaLnBrk="1" fontAlgn="base" hangingPunct="1">
              <a:lnSpc>
                <a:spcPts val="1760"/>
              </a:lnSpc>
              <a:spcBef>
                <a:spcPct val="0"/>
              </a:spcBef>
              <a:spcAft>
                <a:spcPts val="528"/>
              </a:spcAft>
              <a:buClr>
                <a:schemeClr val="tx1"/>
              </a:buClr>
              <a:buFont typeface="Verdana" pitchFamily="34" charset="0"/>
              <a:buChar char="–"/>
              <a:defRPr sz="2100">
                <a:solidFill>
                  <a:schemeClr val="tx1"/>
                </a:solidFill>
                <a:latin typeface="+mn-lt"/>
                <a:cs typeface="+mn-cs"/>
              </a:defRPr>
            </a:lvl7pPr>
            <a:lvl8pPr marL="1191010" indent="-264463" algn="l" defTabSz="9470404" rtl="0" eaLnBrk="1" fontAlgn="base" hangingPunct="1">
              <a:lnSpc>
                <a:spcPts val="1760"/>
              </a:lnSpc>
              <a:spcBef>
                <a:spcPct val="0"/>
              </a:spcBef>
              <a:spcAft>
                <a:spcPts val="528"/>
              </a:spcAft>
              <a:buClr>
                <a:schemeClr val="tx1"/>
              </a:buClr>
              <a:buFont typeface="Verdana" pitchFamily="34" charset="0"/>
              <a:buChar char="–"/>
              <a:defRPr sz="2100">
                <a:solidFill>
                  <a:schemeClr val="tx1"/>
                </a:solidFill>
                <a:latin typeface="+mn-lt"/>
                <a:cs typeface="+mn-cs"/>
              </a:defRPr>
            </a:lvl8pPr>
            <a:lvl9pPr marL="1191010" indent="-264463" algn="l" defTabSz="9470404" rtl="0" eaLnBrk="1" fontAlgn="base" hangingPunct="1">
              <a:lnSpc>
                <a:spcPts val="1760"/>
              </a:lnSpc>
              <a:spcBef>
                <a:spcPct val="0"/>
              </a:spcBef>
              <a:spcAft>
                <a:spcPts val="528"/>
              </a:spcAft>
              <a:buClr>
                <a:schemeClr val="tx1"/>
              </a:buClr>
              <a:buFont typeface="Verdana" pitchFamily="34" charset="0"/>
              <a:buChar char="–"/>
              <a:defRPr sz="21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1863" lvl="1" indent="0" algn="ctr">
              <a:lnSpc>
                <a:spcPct val="100000"/>
              </a:lnSpc>
              <a:spcAft>
                <a:spcPts val="600"/>
              </a:spcAft>
              <a:buClr>
                <a:srgbClr val="000000"/>
              </a:buClr>
              <a:buFontTx/>
              <a:buNone/>
            </a:pPr>
            <a:r>
              <a:rPr lang="en-GB" sz="1400" b="1" i="1" dirty="0">
                <a:solidFill>
                  <a:srgbClr val="000000"/>
                </a:solidFill>
                <a:latin typeface="+mj-lt"/>
                <a:cs typeface="Arial"/>
              </a:rPr>
              <a:t>RMS 2018</a:t>
            </a:r>
          </a:p>
          <a:p>
            <a:pPr marL="1863" lvl="1" indent="0">
              <a:lnSpc>
                <a:spcPct val="100000"/>
              </a:lnSpc>
              <a:spcAft>
                <a:spcPts val="600"/>
              </a:spcAft>
              <a:buClr>
                <a:srgbClr val="000000"/>
              </a:buClr>
              <a:buFontTx/>
              <a:buNone/>
            </a:pPr>
            <a:r>
              <a:rPr lang="en-GB" sz="1400" b="1" i="1" dirty="0">
                <a:solidFill>
                  <a:srgbClr val="000000"/>
                </a:solidFill>
                <a:latin typeface="+mj-lt"/>
                <a:cs typeface="Arial"/>
              </a:rPr>
              <a:t>Product/Application Lists II</a:t>
            </a:r>
          </a:p>
          <a:p>
            <a:pPr marL="285750" indent="-285750">
              <a:lnSpc>
                <a:spcPct val="100000"/>
              </a:lnSpc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GB" sz="1400" dirty="0">
                <a:solidFill>
                  <a:srgbClr val="000000"/>
                </a:solidFill>
                <a:latin typeface="+mj-lt"/>
                <a:cs typeface="Arial"/>
              </a:rPr>
              <a:t>Product category</a:t>
            </a:r>
          </a:p>
          <a:p>
            <a:pPr marL="285750" indent="-285750">
              <a:lnSpc>
                <a:spcPct val="100000"/>
              </a:lnSpc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GB" sz="1400" dirty="0">
                <a:solidFill>
                  <a:srgbClr val="000000"/>
                </a:solidFill>
                <a:latin typeface="+mj-lt"/>
                <a:cs typeface="Arial"/>
              </a:rPr>
              <a:t>Product Information document type</a:t>
            </a:r>
          </a:p>
          <a:p>
            <a:pPr marL="285750" indent="-285750">
              <a:lnSpc>
                <a:spcPct val="100000"/>
              </a:lnSpc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GB" sz="1400" dirty="0">
                <a:solidFill>
                  <a:srgbClr val="000000"/>
                </a:solidFill>
                <a:latin typeface="+mj-lt"/>
                <a:cs typeface="Arial"/>
              </a:rPr>
              <a:t>Application Reference Reason</a:t>
            </a:r>
          </a:p>
          <a:p>
            <a:pPr marL="285750" indent="-285750">
              <a:lnSpc>
                <a:spcPct val="100000"/>
              </a:lnSpc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GB" sz="1400" dirty="0">
                <a:solidFill>
                  <a:srgbClr val="000000"/>
                </a:solidFill>
                <a:latin typeface="+mj-lt"/>
                <a:cs typeface="Arial"/>
              </a:rPr>
              <a:t>Application Submission Type</a:t>
            </a:r>
          </a:p>
          <a:p>
            <a:pPr marL="285750" indent="-285750">
              <a:lnSpc>
                <a:spcPct val="100000"/>
              </a:lnSpc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GB" sz="1400" dirty="0">
                <a:solidFill>
                  <a:srgbClr val="000000"/>
                </a:solidFill>
                <a:latin typeface="+mj-lt"/>
                <a:cs typeface="Arial"/>
              </a:rPr>
              <a:t>Applicants Submission Unit Type</a:t>
            </a:r>
          </a:p>
          <a:p>
            <a:pPr marL="285750" indent="-285750">
              <a:lnSpc>
                <a:spcPct val="100000"/>
              </a:lnSpc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GB" sz="1400" dirty="0">
                <a:solidFill>
                  <a:srgbClr val="000000"/>
                </a:solidFill>
                <a:latin typeface="+mj-lt"/>
                <a:cs typeface="Arial"/>
              </a:rPr>
              <a:t>eCTD EU Context of Use</a:t>
            </a:r>
          </a:p>
          <a:p>
            <a:pPr marL="285750" indent="-285750">
              <a:lnSpc>
                <a:spcPct val="100000"/>
              </a:lnSpc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GB" sz="1400" dirty="0">
                <a:solidFill>
                  <a:srgbClr val="000000"/>
                </a:solidFill>
                <a:latin typeface="+mj-lt"/>
                <a:cs typeface="Arial"/>
              </a:rPr>
              <a:t>Regulating Authority's Submission Unit Type</a:t>
            </a:r>
          </a:p>
          <a:p>
            <a:pPr marL="285750" indent="-285750">
              <a:lnSpc>
                <a:spcPct val="100000"/>
              </a:lnSpc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GB" sz="1400" dirty="0">
                <a:solidFill>
                  <a:srgbClr val="000000"/>
                </a:solidFill>
                <a:latin typeface="+mj-lt"/>
                <a:cs typeface="Arial"/>
              </a:rPr>
              <a:t>Submission Mode</a:t>
            </a:r>
          </a:p>
          <a:p>
            <a:pPr marL="285750" indent="-285750">
              <a:lnSpc>
                <a:spcPct val="100000"/>
              </a:lnSpc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GB" sz="1400" dirty="0">
                <a:solidFill>
                  <a:srgbClr val="000000"/>
                </a:solidFill>
                <a:latin typeface="+mj-lt"/>
                <a:cs typeface="Arial"/>
              </a:rPr>
              <a:t>Contact Party Role</a:t>
            </a:r>
          </a:p>
          <a:p>
            <a:pPr marL="285750" indent="-285750">
              <a:lnSpc>
                <a:spcPct val="100000"/>
              </a:lnSpc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GB" sz="1400" dirty="0">
                <a:solidFill>
                  <a:srgbClr val="000000"/>
                </a:solidFill>
                <a:latin typeface="+mj-lt"/>
                <a:cs typeface="Arial"/>
              </a:rPr>
              <a:t>Source material species</a:t>
            </a:r>
            <a:endParaRPr lang="en-GB" sz="1400" i="1" dirty="0">
              <a:solidFill>
                <a:srgbClr val="000000"/>
              </a:solidFill>
              <a:latin typeface="+mj-lt"/>
              <a:cs typeface="Arial"/>
            </a:endParaRPr>
          </a:p>
          <a:p>
            <a:pPr marL="285750" indent="-285750">
              <a:lnSpc>
                <a:spcPct val="100000"/>
              </a:lnSpc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GB" sz="1400" dirty="0" err="1">
                <a:solidFill>
                  <a:srgbClr val="000000"/>
                </a:solidFill>
                <a:latin typeface="+mj-lt"/>
                <a:cs typeface="Arial"/>
              </a:rPr>
              <a:t>etc</a:t>
            </a:r>
            <a:endParaRPr lang="en-GB" sz="1400" dirty="0">
              <a:solidFill>
                <a:srgbClr val="000000"/>
              </a:solidFill>
              <a:latin typeface="+mj-lt"/>
              <a:cs typeface="Arial"/>
            </a:endParaRPr>
          </a:p>
          <a:p>
            <a:pPr marL="285750" indent="-285750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1400" i="1" dirty="0">
              <a:solidFill>
                <a:srgbClr val="000000"/>
              </a:solidFill>
              <a:latin typeface="+mj-lt"/>
              <a:cs typeface="Arial"/>
            </a:endParaRPr>
          </a:p>
          <a:p>
            <a:pPr marL="285750" indent="-285750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1400" dirty="0">
              <a:solidFill>
                <a:srgbClr val="000000"/>
              </a:solidFill>
              <a:latin typeface="+mj-lt"/>
              <a:cs typeface="Arial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540" y="5852229"/>
            <a:ext cx="5142539" cy="830997"/>
          </a:xfrm>
          <a:prstGeom prst="rect">
            <a:avLst/>
          </a:prstGeom>
          <a:noFill/>
          <a:ln>
            <a:solidFill>
              <a:srgbClr val="6D6F71"/>
            </a:solidFill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cs typeface="Arial" charset="0"/>
              </a:rPr>
              <a:t>Note:</a:t>
            </a:r>
          </a:p>
          <a:p>
            <a:pPr marL="171450" marR="0" lvl="0" indent="-17145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cs typeface="Arial" charset="0"/>
              </a:rPr>
              <a:t>List already in </a:t>
            </a:r>
            <a:r>
              <a:rPr kumimoji="0" lang="en-GB" sz="1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cs typeface="Arial" charset="0"/>
              </a:rPr>
              <a:t>xEVMPD</a:t>
            </a:r>
            <a:r>
              <a: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cs typeface="Arial" charset="0"/>
              </a:rPr>
              <a:t>, mapping applicable to V only</a:t>
            </a:r>
          </a:p>
          <a:p>
            <a:pPr marL="171450" marR="0" lvl="0" indent="-17145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cs typeface="Arial" charset="0"/>
              </a:rPr>
              <a:t>List not yet in </a:t>
            </a:r>
            <a:r>
              <a:rPr kumimoji="0" lang="en-GB" sz="1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cs typeface="Arial" charset="0"/>
              </a:rPr>
              <a:t>xEVMPD</a:t>
            </a:r>
            <a:r>
              <a: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cs typeface="Arial" charset="0"/>
              </a:rPr>
              <a:t> , mapping applicable to H&amp;V</a:t>
            </a:r>
          </a:p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cs typeface="Arial" charset="0"/>
              </a:rPr>
              <a:t>* List expected to change, mapping only after RMS Go-Live, see next slide</a:t>
            </a:r>
          </a:p>
        </p:txBody>
      </p:sp>
      <p:sp>
        <p:nvSpPr>
          <p:cNvPr id="7" name="Content Placeholder 5"/>
          <p:cNvSpPr>
            <a:spLocks noGrp="1"/>
          </p:cNvSpPr>
          <p:nvPr>
            <p:ph sz="half" idx="4294967295"/>
          </p:nvPr>
        </p:nvSpPr>
        <p:spPr>
          <a:xfrm>
            <a:off x="5295228" y="1312564"/>
            <a:ext cx="3240360" cy="3959225"/>
          </a:xfrm>
          <a:prstGeom prst="rect">
            <a:avLst/>
          </a:prstGeom>
        </p:spPr>
        <p:txBody>
          <a:bodyPr/>
          <a:lstStyle/>
          <a:p>
            <a:pPr marL="1863" lvl="1" indent="0" algn="ctr">
              <a:lnSpc>
                <a:spcPct val="100000"/>
              </a:lnSpc>
              <a:spcAft>
                <a:spcPts val="600"/>
              </a:spcAft>
              <a:buNone/>
            </a:pPr>
            <a:r>
              <a:rPr lang="en-GB" sz="1400" b="1" i="1" dirty="0">
                <a:solidFill>
                  <a:schemeClr val="tx1"/>
                </a:solidFill>
                <a:latin typeface="+mj-lt"/>
              </a:rPr>
              <a:t>OMS  2018</a:t>
            </a:r>
          </a:p>
          <a:p>
            <a:pPr marL="285750" lvl="0" indent="-285750">
              <a:lnSpc>
                <a:spcPct val="100000"/>
              </a:lnSpc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GB" sz="1400" dirty="0">
                <a:solidFill>
                  <a:schemeClr val="tx1"/>
                </a:solidFill>
                <a:latin typeface="+mj-lt"/>
              </a:rPr>
              <a:t>Manufacturers</a:t>
            </a:r>
          </a:p>
          <a:p>
            <a:pPr marL="0" lvl="1" indent="0" algn="ctr"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None/>
            </a:pPr>
            <a:r>
              <a:rPr lang="en-GB" sz="1400" b="1" i="1" dirty="0">
                <a:solidFill>
                  <a:prstClr val="black"/>
                </a:solidFill>
                <a:latin typeface="+mj-lt"/>
                <a:cs typeface="+mn-cs"/>
              </a:rPr>
              <a:t>2019</a:t>
            </a:r>
            <a:endParaRPr lang="en-GB" sz="1400" dirty="0">
              <a:solidFill>
                <a:prstClr val="black"/>
              </a:solidFill>
              <a:latin typeface="+mj-lt"/>
              <a:cs typeface="+mn-cs"/>
            </a:endParaRPr>
          </a:p>
          <a:p>
            <a:pPr marL="285750" lvl="0" indent="-285750">
              <a:spcBef>
                <a:spcPts val="0"/>
              </a:spcBef>
              <a:spcAft>
                <a:spcPts val="600"/>
              </a:spcAft>
            </a:pPr>
            <a:r>
              <a:rPr lang="en-GB" sz="1400" dirty="0">
                <a:solidFill>
                  <a:prstClr val="black"/>
                </a:solidFill>
                <a:latin typeface="+mj-lt"/>
                <a:cs typeface="+mn-cs"/>
              </a:rPr>
              <a:t>MAH</a:t>
            </a:r>
          </a:p>
          <a:p>
            <a:pPr marL="285750" lvl="0" indent="-285750">
              <a:spcBef>
                <a:spcPts val="0"/>
              </a:spcBef>
              <a:spcAft>
                <a:spcPts val="600"/>
              </a:spcAft>
            </a:pPr>
            <a:r>
              <a:rPr lang="en-GB" sz="1400" dirty="0">
                <a:solidFill>
                  <a:prstClr val="black"/>
                </a:solidFill>
                <a:latin typeface="+mj-lt"/>
                <a:cs typeface="+mn-cs"/>
              </a:rPr>
              <a:t>MA Applicants*</a:t>
            </a:r>
          </a:p>
          <a:p>
            <a:pPr marL="285750" lvl="0" indent="-285750">
              <a:spcBef>
                <a:spcPts val="0"/>
              </a:spcBef>
              <a:spcAft>
                <a:spcPts val="600"/>
              </a:spcAft>
            </a:pPr>
            <a:r>
              <a:rPr lang="en-GB" sz="1400" dirty="0">
                <a:solidFill>
                  <a:prstClr val="black"/>
                </a:solidFill>
                <a:latin typeface="+mj-lt"/>
                <a:cs typeface="+mn-cs"/>
              </a:rPr>
              <a:t>MRL Applicants*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endParaRPr lang="en-GB" sz="1400" b="1" i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877787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368"/>
            <a:ext cx="8229600" cy="849312"/>
          </a:xfrm>
        </p:spPr>
        <p:txBody>
          <a:bodyPr anchor="ctr"/>
          <a:lstStyle/>
          <a:p>
            <a:r>
              <a:rPr lang="en-US" dirty="0"/>
              <a:t>EMAs suggested activities for the industry in 2017 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2"/>
          <a:stretch/>
        </p:blipFill>
        <p:spPr bwMode="auto">
          <a:xfrm>
            <a:off x="41316" y="1630015"/>
            <a:ext cx="8817340" cy="395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48831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7529"/>
            <a:ext cx="8229600" cy="849312"/>
          </a:xfrm>
        </p:spPr>
        <p:txBody>
          <a:bodyPr/>
          <a:lstStyle/>
          <a:p>
            <a:r>
              <a:rPr lang="en-US" dirty="0"/>
              <a:t>What does the IDMP Program looks like with EMA suggested activities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345879"/>
              </p:ext>
            </p:extLst>
          </p:nvPr>
        </p:nvGraphicFramePr>
        <p:xfrm>
          <a:off x="94160" y="1066800"/>
          <a:ext cx="8955679" cy="5593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034">
                  <a:extLst>
                    <a:ext uri="{9D8B030D-6E8A-4147-A177-3AD203B41FA5}">
                      <a16:colId xmlns:a16="http://schemas.microsoft.com/office/drawing/2014/main" val="547335125"/>
                    </a:ext>
                  </a:extLst>
                </a:gridCol>
                <a:gridCol w="1429291">
                  <a:extLst>
                    <a:ext uri="{9D8B030D-6E8A-4147-A177-3AD203B41FA5}">
                      <a16:colId xmlns:a16="http://schemas.microsoft.com/office/drawing/2014/main" val="1585220505"/>
                    </a:ext>
                  </a:extLst>
                </a:gridCol>
                <a:gridCol w="6703217">
                  <a:extLst>
                    <a:ext uri="{9D8B030D-6E8A-4147-A177-3AD203B41FA5}">
                      <a16:colId xmlns:a16="http://schemas.microsoft.com/office/drawing/2014/main" val="2803403644"/>
                    </a:ext>
                  </a:extLst>
                </a:gridCol>
                <a:gridCol w="550137">
                  <a:extLst>
                    <a:ext uri="{9D8B030D-6E8A-4147-A177-3AD203B41FA5}">
                      <a16:colId xmlns:a16="http://schemas.microsoft.com/office/drawing/2014/main" val="2218545277"/>
                    </a:ext>
                  </a:extLst>
                </a:gridCol>
              </a:tblGrid>
              <a:tr h="264808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Activities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Topics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0516696"/>
                  </a:ext>
                </a:extLst>
              </a:tr>
              <a:tr h="491787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IDMP Data Assessment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2400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Identify and agree IDMP attribute golden (authoritative) sources</a:t>
                      </a:r>
                    </a:p>
                    <a:p>
                      <a:pPr marL="32400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Agree on ownership of IDMP golden sources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3200" dirty="0">
                          <a:solidFill>
                            <a:schemeClr val="accent2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US" sz="1400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2905257"/>
                  </a:ext>
                </a:extLst>
              </a:tr>
              <a:tr h="491787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Define Data Mapping Approach (CV)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en-US" sz="1400" b="0" dirty="0">
                          <a:solidFill>
                            <a:schemeClr val="tx2"/>
                          </a:solidFill>
                        </a:rPr>
                        <a:t>Determine your initial data mapping approach based on: </a:t>
                      </a:r>
                      <a:r>
                        <a:rPr lang="en-GB" altLang="en-US" sz="1400" b="0" i="1" dirty="0">
                          <a:solidFill>
                            <a:schemeClr val="tx2"/>
                          </a:solidFill>
                        </a:rPr>
                        <a:t>location,</a:t>
                      </a:r>
                      <a:r>
                        <a:rPr lang="en-GB" altLang="en-US" sz="1400" b="0" i="1" baseline="0" dirty="0">
                          <a:solidFill>
                            <a:schemeClr val="tx2"/>
                          </a:solidFill>
                        </a:rPr>
                        <a:t> type, volume, quality and stability</a:t>
                      </a:r>
                      <a:endParaRPr lang="en-GB" altLang="en-US" sz="1400" b="0" i="1" dirty="0">
                        <a:solidFill>
                          <a:schemeClr val="tx2"/>
                        </a:solidFill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Data Mapping starting with container</a:t>
                      </a:r>
                      <a:r>
                        <a:rPr lang="en-US" sz="1400" baseline="0" dirty="0">
                          <a:solidFill>
                            <a:schemeClr val="tx2"/>
                          </a:solidFill>
                        </a:rPr>
                        <a:t> and packaging</a:t>
                      </a:r>
                      <a:endParaRPr lang="en-US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297789"/>
                  </a:ext>
                </a:extLst>
              </a:tr>
              <a:tr h="268648">
                <a:tc gridSpan="4"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RMS</a:t>
                      </a:r>
                      <a:r>
                        <a:rPr lang="en-US" sz="1400" b="1" baseline="0" dirty="0"/>
                        <a:t> Goes Live ~ May 2017</a:t>
                      </a:r>
                      <a:endParaRPr lang="en-US" sz="1400" b="1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sz="1400" b="1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en-US" sz="1400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5528039"/>
                  </a:ext>
                </a:extLst>
              </a:tr>
              <a:tr h="464567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Gap</a:t>
                      </a:r>
                      <a:r>
                        <a:rPr lang="en-US" sz="1400" b="1" baseline="0" dirty="0"/>
                        <a:t> Analysis and Mapping</a:t>
                      </a:r>
                      <a:endParaRPr lang="en-US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Accessing EMA </a:t>
                      </a:r>
                      <a:r>
                        <a:rPr lang="en-US" sz="1400" dirty="0" err="1">
                          <a:solidFill>
                            <a:schemeClr val="tx2"/>
                          </a:solidFill>
                        </a:rPr>
                        <a:t>Referentials</a:t>
                      </a: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 data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Mapping/Matching </a:t>
                      </a:r>
                      <a:r>
                        <a:rPr lang="en-US" sz="1400" dirty="0" err="1">
                          <a:solidFill>
                            <a:schemeClr val="tx2"/>
                          </a:solidFill>
                        </a:rPr>
                        <a:t>Referentials</a:t>
                      </a: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 data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Resolving the Mapping Mismatches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en-US" sz="1400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0871947"/>
                  </a:ext>
                </a:extLst>
              </a:tr>
              <a:tr h="50847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704"/>
                        </a:spcBef>
                        <a:defRPr/>
                      </a:pPr>
                      <a:r>
                        <a:rPr lang="en-GB" altLang="en-US" sz="1400" b="1" dirty="0"/>
                        <a:t>Transform &amp; enrich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en-US" sz="1400" dirty="0">
                          <a:solidFill>
                            <a:schemeClr val="tx2"/>
                          </a:solidFill>
                        </a:rPr>
                        <a:t>The mapping process should highlight any structural differences between your local source data and EMA data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mapping exercise enables</a:t>
                      </a:r>
                      <a:r>
                        <a:rPr lang="en-GB" sz="1400" kern="1200" baseline="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400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identification of new/updated terms</a:t>
                      </a:r>
                      <a:r>
                        <a:rPr lang="en-GB" sz="1400" kern="1200" baseline="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and preparation for data synchronisation.</a:t>
                      </a:r>
                      <a:r>
                        <a:rPr lang="en-GB" sz="1400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GB" sz="1400" kern="1200" dirty="0">
                        <a:solidFill>
                          <a:schemeClr val="accent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4059227"/>
                  </a:ext>
                </a:extLst>
              </a:tr>
              <a:tr h="491787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704"/>
                        </a:spcBef>
                        <a:defRPr/>
                      </a:pPr>
                      <a:r>
                        <a:rPr lang="en-GB" altLang="en-US" sz="1400" b="1" dirty="0"/>
                        <a:t>Submit changes/updates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en-US" sz="1400" dirty="0">
                          <a:solidFill>
                            <a:schemeClr val="tx2"/>
                          </a:solidFill>
                        </a:rPr>
                        <a:t>Submit proposed updates and new items via a change request to EMA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en-US" sz="1400" dirty="0">
                          <a:solidFill>
                            <a:schemeClr val="tx2"/>
                          </a:solidFill>
                        </a:rPr>
                        <a:t>Update your local source data in line with the outcomes of these change requests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GB" altLang="en-US" sz="1400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9951459"/>
                  </a:ext>
                </a:extLst>
              </a:tr>
              <a:tr h="60527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Ongoing Sync (long term approach)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en-US" sz="1400" dirty="0">
                          <a:solidFill>
                            <a:schemeClr val="tx2"/>
                          </a:solidFill>
                        </a:rPr>
                        <a:t>How to maintain data synchronicity on an ongoing basis post go-live of OMS and RMS (</a:t>
                      </a:r>
                      <a:r>
                        <a:rPr lang="en-GB" altLang="en-US" sz="1400" dirty="0" err="1">
                          <a:solidFill>
                            <a:schemeClr val="tx2"/>
                          </a:solidFill>
                        </a:rPr>
                        <a:t>eg</a:t>
                      </a:r>
                      <a:r>
                        <a:rPr lang="en-GB" altLang="en-US" sz="1400" dirty="0">
                          <a:solidFill>
                            <a:schemeClr val="tx2"/>
                          </a:solidFill>
                        </a:rPr>
                        <a:t>. Manual vs automated; continuous vs periodic batches).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en-US" sz="1400" dirty="0">
                          <a:solidFill>
                            <a:schemeClr val="tx2"/>
                          </a:solidFill>
                        </a:rPr>
                        <a:t>Gain a more complete view of the processes and systems that are impacted by SPOR and shift focus to prepare for PMS and SMS</a:t>
                      </a:r>
                      <a:endParaRPr lang="en-US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3430544"/>
                  </a:ext>
                </a:extLst>
              </a:tr>
              <a:tr h="232493">
                <a:tc gridSpan="4"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Final</a:t>
                      </a:r>
                      <a:r>
                        <a:rPr lang="en-US" sz="1400" b="1" baseline="0" dirty="0"/>
                        <a:t> Implementation Guide ~ May 2018</a:t>
                      </a:r>
                      <a:endParaRPr lang="en-US" sz="1400" b="1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sz="1400" b="1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87496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70762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PMS activity plan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PMS key Dates</a:t>
            </a:r>
          </a:p>
          <a:p>
            <a:pPr lvl="1"/>
            <a:r>
              <a:rPr lang="en-US" dirty="0"/>
              <a:t>Implementation Guidance Publication - Q2 2018 </a:t>
            </a:r>
          </a:p>
          <a:p>
            <a:pPr lvl="1"/>
            <a:r>
              <a:rPr lang="en-US" dirty="0"/>
              <a:t>Go Live will be 12 months after publication – Q2 2019</a:t>
            </a:r>
          </a:p>
          <a:p>
            <a:pPr lvl="1"/>
            <a:r>
              <a:rPr lang="en-US" dirty="0"/>
              <a:t>Mandatory use of Article 57 (enforced) – Q4 2019</a:t>
            </a:r>
          </a:p>
          <a:p>
            <a:pPr lvl="1"/>
            <a:endParaRPr lang="en-US" dirty="0"/>
          </a:p>
          <a:p>
            <a:r>
              <a:rPr lang="en-US" dirty="0"/>
              <a:t>June 2017 – EMA needs to define the project (above timelines) and approve budgets</a:t>
            </a:r>
          </a:p>
          <a:p>
            <a:endParaRPr lang="en-US" dirty="0"/>
          </a:p>
          <a:p>
            <a:r>
              <a:rPr lang="en-US" dirty="0"/>
              <a:t>May 2017 Finalization of Iteration 1 fields</a:t>
            </a:r>
          </a:p>
          <a:p>
            <a:pPr lvl="1"/>
            <a:r>
              <a:rPr lang="en-US" dirty="0"/>
              <a:t>Fields increased to 112</a:t>
            </a:r>
          </a:p>
          <a:p>
            <a:pPr lvl="1"/>
            <a:r>
              <a:rPr lang="en-US" dirty="0"/>
              <a:t>Adjusted to ISO model</a:t>
            </a:r>
          </a:p>
          <a:p>
            <a:pPr lvl="1"/>
            <a:r>
              <a:rPr lang="en-US" dirty="0"/>
              <a:t>Medicinal Product classification (6/7 fields)</a:t>
            </a:r>
          </a:p>
          <a:p>
            <a:pPr lvl="1"/>
            <a:r>
              <a:rPr lang="en-US" dirty="0"/>
              <a:t>Support new business case – Variations</a:t>
            </a:r>
          </a:p>
          <a:p>
            <a:pPr lvl="1"/>
            <a:r>
              <a:rPr lang="en-US" dirty="0"/>
              <a:t>Existing Business case – PV </a:t>
            </a:r>
          </a:p>
          <a:p>
            <a:endParaRPr lang="en-US" dirty="0"/>
          </a:p>
          <a:p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29535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err="1"/>
              <a:t>Navitas</a:t>
            </a:r>
            <a:r>
              <a:rPr lang="en-GB" dirty="0"/>
              <a:t> IDMP Readiness Maturity Assessment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02924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NAVITAS">
      <a:dk1>
        <a:sysClr val="windowText" lastClr="000000"/>
      </a:dk1>
      <a:lt1>
        <a:sysClr val="window" lastClr="FFFFFF"/>
      </a:lt1>
      <a:dk2>
        <a:srgbClr val="003764"/>
      </a:dk2>
      <a:lt2>
        <a:srgbClr val="FFFFFF"/>
      </a:lt2>
      <a:accent1>
        <a:srgbClr val="77BC1F"/>
      </a:accent1>
      <a:accent2>
        <a:srgbClr val="E7417A"/>
      </a:accent2>
      <a:accent3>
        <a:srgbClr val="00C1DE"/>
      </a:accent3>
      <a:accent4>
        <a:srgbClr val="7E6990"/>
      </a:accent4>
      <a:accent5>
        <a:srgbClr val="717271"/>
      </a:accent5>
      <a:accent6>
        <a:srgbClr val="000000"/>
      </a:accent6>
      <a:hlink>
        <a:srgbClr val="E7417A"/>
      </a:hlink>
      <a:folHlink>
        <a:srgbClr val="00C1DE"/>
      </a:folHlink>
    </a:clrScheme>
    <a:fontScheme name="Navita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>
            <a:solidFill>
              <a:srgbClr val="082A4F"/>
            </a:solidFill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2504</TotalTime>
  <Words>1340</Words>
  <Application>Microsoft Office PowerPoint</Application>
  <PresentationFormat>On-screen Show (4:3)</PresentationFormat>
  <Paragraphs>226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Courier New</vt:lpstr>
      <vt:lpstr>Verdana</vt:lpstr>
      <vt:lpstr>Wingdings</vt:lpstr>
      <vt:lpstr>Office Theme</vt:lpstr>
      <vt:lpstr>IDMP Update for Bayer</vt:lpstr>
      <vt:lpstr>Agenda</vt:lpstr>
      <vt:lpstr>Latest Suggested timelines from EMA - NCAs and Industry involvement throughout SPOR</vt:lpstr>
      <vt:lpstr>RMS &amp; OMS delayed will go live by May 2017, More CVs would be included than originally planned</vt:lpstr>
      <vt:lpstr>RMS and OMS proposed activities beyond 2017 </vt:lpstr>
      <vt:lpstr>EMAs suggested activities for the industry in 2017 </vt:lpstr>
      <vt:lpstr>What does the IDMP Program looks like with EMA suggested activities</vt:lpstr>
      <vt:lpstr>PMS activity plan</vt:lpstr>
      <vt:lpstr>Navitas IDMP Readiness Maturity Assessment</vt:lpstr>
      <vt:lpstr>Background</vt:lpstr>
      <vt:lpstr>PowerPoint Presentation</vt:lpstr>
      <vt:lpstr>Example of Data Management Assessment</vt:lpstr>
      <vt:lpstr>PowerPoint Presentation</vt:lpstr>
      <vt:lpstr>PowerPoint Presentation</vt:lpstr>
      <vt:lpstr>Gary Aldam gary.Aldam@navitas.net phone +44 (0)2392 268133    mobile +44 (0)7392 080390     fax +44 (0) 2392 268160     web www.navitas.net   </vt:lpstr>
    </vt:vector>
  </TitlesOfParts>
  <Company>Momentum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Simpson, Nyall (MAN-MOM)</dc:creator>
  <cp:lastModifiedBy>Gary Aldam</cp:lastModifiedBy>
  <cp:revision>168</cp:revision>
  <dcterms:created xsi:type="dcterms:W3CDTF">2015-01-06T17:42:19Z</dcterms:created>
  <dcterms:modified xsi:type="dcterms:W3CDTF">2017-03-09T11:08:59Z</dcterms:modified>
</cp:coreProperties>
</file>